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210 밀레니얼" charset="1" panose="02020503020101020101"/>
      <p:regular r:id="rId17"/>
    </p:embeddedFont>
    <p:embeddedFont>
      <p:font typeface="210 디딤고딕" charset="1" panose="02020503020101020101"/>
      <p:regular r:id="rId18"/>
    </p:embeddedFont>
    <p:embeddedFont>
      <p:font typeface="210 디딤고딕 Light" charset="1" panose="02020503020101020101"/>
      <p:regular r:id="rId19"/>
    </p:embeddedFont>
    <p:embeddedFont>
      <p:font typeface="210 밀레니얼 Light" charset="1" panose="02020503020101020101"/>
      <p:regular r:id="rId20"/>
    </p:embeddedFont>
    <p:embeddedFont>
      <p:font typeface="Fira Sans Medium Bold" charset="1" panose="020B0603050000020004"/>
      <p:regular r:id="rId21"/>
    </p:embeddedFont>
    <p:embeddedFont>
      <p:font typeface="Fira Sans Medium" charset="1" panose="020B0603050000020004"/>
      <p:regular r:id="rId22"/>
    </p:embeddedFont>
    <p:embeddedFont>
      <p:font typeface="210 디딤고딕 Bold" charset="1" panose="02020503020101020101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30919" y="3255915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프로젝트 계획서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530919" y="5029448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프레젠테이션</a:t>
            </a:r>
          </a:p>
        </p:txBody>
      </p:sp>
      <p:sp>
        <p:nvSpPr>
          <p:cNvPr name="AutoShape 7" id="7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1300668" y="8631285"/>
            <a:ext cx="842332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최재현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63891" y="8631285"/>
            <a:ext cx="1360527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3학년 C반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145000" y="8631285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컴퓨터소프트웨어학과</a:t>
            </a:r>
          </a:p>
        </p:txBody>
      </p:sp>
      <p:sp>
        <p:nvSpPr>
          <p:cNvPr name="AutoShape 12" id="12"/>
          <p:cNvSpPr/>
          <p:nvPr/>
        </p:nvSpPr>
        <p:spPr>
          <a:xfrm>
            <a:off x="9178851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0919668" y="8721545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9338096" y="4036890"/>
            <a:ext cx="6789450" cy="4622392"/>
            <a:chOff x="0" y="0"/>
            <a:chExt cx="1788168" cy="12174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88168" cy="1217420"/>
            </a:xfrm>
            <a:custGeom>
              <a:avLst/>
              <a:gdLst/>
              <a:ahLst/>
              <a:cxnLst/>
              <a:rect r="r" b="b" t="t" l="l"/>
              <a:pathLst>
                <a:path h="1217420" w="1788168">
                  <a:moveTo>
                    <a:pt x="0" y="0"/>
                  </a:moveTo>
                  <a:lnTo>
                    <a:pt x="1788168" y="0"/>
                  </a:lnTo>
                  <a:lnTo>
                    <a:pt x="1788168" y="1217420"/>
                  </a:lnTo>
                  <a:lnTo>
                    <a:pt x="0" y="121742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788168" cy="1265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42006" y="4036890"/>
            <a:ext cx="8285540" cy="4622392"/>
            <a:chOff x="0" y="0"/>
            <a:chExt cx="2182200" cy="12174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82200" cy="1217420"/>
            </a:xfrm>
            <a:custGeom>
              <a:avLst/>
              <a:gdLst/>
              <a:ahLst/>
              <a:cxnLst/>
              <a:rect r="r" b="b" t="t" l="l"/>
              <a:pathLst>
                <a:path h="1217420" w="2182200">
                  <a:moveTo>
                    <a:pt x="0" y="0"/>
                  </a:moveTo>
                  <a:lnTo>
                    <a:pt x="2182200" y="0"/>
                  </a:lnTo>
                  <a:lnTo>
                    <a:pt x="2182200" y="1217420"/>
                  </a:lnTo>
                  <a:lnTo>
                    <a:pt x="0" y="1217420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182200" cy="1265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160455" y="4036890"/>
            <a:ext cx="5510101" cy="4622392"/>
            <a:chOff x="0" y="0"/>
            <a:chExt cx="1451220" cy="121742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51220" cy="1217420"/>
            </a:xfrm>
            <a:custGeom>
              <a:avLst/>
              <a:gdLst/>
              <a:ahLst/>
              <a:cxnLst/>
              <a:rect r="r" b="b" t="t" l="l"/>
              <a:pathLst>
                <a:path h="1217420" w="1451220">
                  <a:moveTo>
                    <a:pt x="0" y="0"/>
                  </a:moveTo>
                  <a:lnTo>
                    <a:pt x="1451220" y="0"/>
                  </a:lnTo>
                  <a:lnTo>
                    <a:pt x="1451220" y="1217420"/>
                  </a:lnTo>
                  <a:lnTo>
                    <a:pt x="0" y="1217420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451220" cy="1265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3642122" y="4273328"/>
            <a:ext cx="2546766" cy="4149516"/>
          </a:xfrm>
          <a:custGeom>
            <a:avLst/>
            <a:gdLst/>
            <a:ahLst/>
            <a:cxnLst/>
            <a:rect r="r" b="b" t="t" l="l"/>
            <a:pathLst>
              <a:path h="4149516" w="2546766">
                <a:moveTo>
                  <a:pt x="0" y="0"/>
                </a:moveTo>
                <a:lnTo>
                  <a:pt x="2546766" y="0"/>
                </a:lnTo>
                <a:lnTo>
                  <a:pt x="2546766" y="4149516"/>
                </a:lnTo>
                <a:lnTo>
                  <a:pt x="0" y="4149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FAUGET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687002" y="2340554"/>
            <a:ext cx="7302188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기본 레이아웃 ( UI 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32820" y="5110563"/>
            <a:ext cx="3394725" cy="3336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/lib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/screens    # 개별 화면 코드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home_screen.dart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login_screen.dart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community_list_screen.dart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/widgets  # 재사용 가능한 UI 컴포넌트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community_card.dart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post_tile.dart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/models     # 데이터 모델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┗ post.dart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/services   # API 호출 및 데이터 처리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┗ auth_service.dart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main.dart     # 앱의 시작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175502" y="4579832"/>
            <a:ext cx="938527" cy="29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7"/>
              </a:lnSpc>
            </a:pPr>
            <a:r>
              <a:rPr lang="en-US" sz="1681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폴더 구조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99569" y="4579832"/>
            <a:ext cx="744431" cy="29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7"/>
              </a:lnSpc>
            </a:pPr>
            <a:r>
              <a:rPr lang="en-US" sz="1681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앱 설명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399569" y="5110563"/>
            <a:ext cx="3394725" cy="2564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이 앱은 사용자가 자신의 관심사에 맞는 커뮤니티를 직접 만들거나 참여할 수 있도록 돕는 모바일 커뮤니티 플랫폼입니다.</a:t>
            </a:r>
          </a:p>
          <a:p>
            <a:pPr algn="just">
              <a:lnSpc>
                <a:spcPts val="2057"/>
              </a:lnSpc>
            </a:pPr>
          </a:p>
          <a:p>
            <a:pPr algn="just">
              <a:lnSpc>
                <a:spcPts val="2057"/>
              </a:lnSpc>
            </a:pP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레딧이나 Skool처럼 스크롤 기반 UI를 채택해 직관적인 탐색이 가능하며, 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다양한 커뮤니티 유형(정보형, 판매형, 팬덤형 등)에 맞춰 설계된 커스터마이징 기능을 제공합니다.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30919" y="4015724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감사합니다</a:t>
            </a:r>
          </a:p>
        </p:txBody>
      </p:sp>
      <p:sp>
        <p:nvSpPr>
          <p:cNvPr name="AutoShape 6" id="6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00668" y="8631285"/>
            <a:ext cx="842332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최재현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63891" y="8631285"/>
            <a:ext cx="1360527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3학년 C반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145000" y="8631285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컴퓨터소프트웨어학과</a:t>
            </a:r>
          </a:p>
        </p:txBody>
      </p:sp>
      <p:sp>
        <p:nvSpPr>
          <p:cNvPr name="AutoShape 12" id="12"/>
          <p:cNvSpPr/>
          <p:nvPr/>
        </p:nvSpPr>
        <p:spPr>
          <a:xfrm>
            <a:off x="9178851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0919668" y="8721545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563561" y="4187554"/>
            <a:ext cx="849143" cy="704277"/>
            <a:chOff x="0" y="0"/>
            <a:chExt cx="223643" cy="1854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96450" y="4187554"/>
            <a:ext cx="849143" cy="704277"/>
            <a:chOff x="0" y="0"/>
            <a:chExt cx="223643" cy="18548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563561" y="5207563"/>
            <a:ext cx="849143" cy="704277"/>
            <a:chOff x="0" y="0"/>
            <a:chExt cx="223643" cy="18548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496450" y="5207563"/>
            <a:ext cx="849143" cy="704277"/>
            <a:chOff x="0" y="0"/>
            <a:chExt cx="223643" cy="18548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563561" y="6196682"/>
            <a:ext cx="849143" cy="704277"/>
            <a:chOff x="0" y="0"/>
            <a:chExt cx="223643" cy="18548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496450" y="6196682"/>
            <a:ext cx="849143" cy="704277"/>
            <a:chOff x="0" y="0"/>
            <a:chExt cx="223643" cy="18548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3579057" y="7207813"/>
            <a:ext cx="849143" cy="704277"/>
            <a:chOff x="0" y="0"/>
            <a:chExt cx="223643" cy="18548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511946" y="7207813"/>
            <a:ext cx="849143" cy="704277"/>
            <a:chOff x="0" y="0"/>
            <a:chExt cx="223643" cy="18548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목 차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062818" y="4320618"/>
            <a:ext cx="3886339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프로젝트 개요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398211" y="4339668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398215" y="5337665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02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5062822" y="5318615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일정 계획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398215" y="6348796"/>
            <a:ext cx="121082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106537" y="6329746"/>
            <a:ext cx="384262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리소스 계획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398215" y="735992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04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5062822" y="7340877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커뮤니케이션 계획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338853" y="4359552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05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338848" y="535967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06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338853" y="6359802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07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338848" y="735992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08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1003460" y="4340502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요구사항 목록화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003455" y="5340627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기본 레이아웃( UI )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1003460" y="6340752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화면 구조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1003455" y="7340877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메인 화면, 및 동작 시연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226525" cy="5199186"/>
            <a:chOff x="0" y="0"/>
            <a:chExt cx="3220155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20155" cy="1369333"/>
            </a:xfrm>
            <a:custGeom>
              <a:avLst/>
              <a:gdLst/>
              <a:ahLst/>
              <a:cxnLst/>
              <a:rect r="r" b="b" t="t" l="l"/>
              <a:pathLst>
                <a:path h="1369333" w="3220155">
                  <a:moveTo>
                    <a:pt x="0" y="0"/>
                  </a:moveTo>
                  <a:lnTo>
                    <a:pt x="3220155" y="0"/>
                  </a:lnTo>
                  <a:lnTo>
                    <a:pt x="3220155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220155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200710" y="4159317"/>
            <a:ext cx="2246643" cy="4533766"/>
          </a:xfrm>
          <a:custGeom>
            <a:avLst/>
            <a:gdLst/>
            <a:ahLst/>
            <a:cxnLst/>
            <a:rect r="r" b="b" t="t" l="l"/>
            <a:pathLst>
              <a:path h="4533766" w="2246643">
                <a:moveTo>
                  <a:pt x="0" y="0"/>
                </a:moveTo>
                <a:lnTo>
                  <a:pt x="2246643" y="0"/>
                </a:lnTo>
                <a:lnTo>
                  <a:pt x="2246643" y="4533766"/>
                </a:lnTo>
                <a:lnTo>
                  <a:pt x="0" y="4533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418" t="0" r="-18579" b="-115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프로젝트 개요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498749" y="4298570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프로젝트 명 : 미정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201627" y="5638800"/>
            <a:ext cx="4773870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Flutter 을 활용하여 해외 Redit 을 한국형 커뮤니티 애플리케이션 플랫폼 구현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13305" y="5048250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프로젝트 개요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98749" y="6769100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핵심 기능 및 컨셉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201627" y="7359650"/>
            <a:ext cx="615655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해당 커뮤니티 가입시 필요한 승인 기반 가입 절차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201627" y="7689850"/>
            <a:ext cx="665223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그룹에 들어가면 해외 레딧과 비슷한 스크롤형 커뮤니티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01627" y="8020050"/>
            <a:ext cx="665223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관심사에 맞춰 다양한 커뮤니티(포럼) 가입 기능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226525" cy="5199186"/>
            <a:chOff x="0" y="0"/>
            <a:chExt cx="3220155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20155" cy="1369333"/>
            </a:xfrm>
            <a:custGeom>
              <a:avLst/>
              <a:gdLst/>
              <a:ahLst/>
              <a:cxnLst/>
              <a:rect r="r" b="b" t="t" l="l"/>
              <a:pathLst>
                <a:path h="1369333" w="3220155">
                  <a:moveTo>
                    <a:pt x="0" y="0"/>
                  </a:moveTo>
                  <a:lnTo>
                    <a:pt x="3220155" y="0"/>
                  </a:lnTo>
                  <a:lnTo>
                    <a:pt x="3220155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220155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일정 계획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93795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9주차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56587" y="417157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프로젝트 계획서 작성 및 개요 정리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23045" y="4851020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10주차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756587" y="4828795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요구사항 목록화, 앱 구조 설계, Flutter 개발 환경 세팅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323045" y="5508245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11주차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756587" y="548602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기본 레이아웃 ( 홈, 커뮤니티 리스트, 가입 폼) 구현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323045" y="6165470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12주차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756587" y="6143245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가입 UI, 포럼 게시판 목록 등 주요 화면 구성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23045" y="6822695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13주차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756587" y="680047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승인 대기 화면, 사용자 프로필 UI 등 세부 기능 추가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23045" y="7479920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14주차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756587" y="7457695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 테스트 및 발표용 빌드 정리, 발표 자료 정리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323045" y="8137145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15주차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756587" y="811492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최종 발표 ( 간단한 앱 시연 및 흐름 설명 포함)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일정 계획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192212" y="3800441"/>
          <a:ext cx="7753315" cy="2621682"/>
        </p:xfrm>
        <a:graphic>
          <a:graphicData uri="http://schemas.openxmlformats.org/drawingml/2006/table">
            <a:tbl>
              <a:tblPr/>
              <a:tblGrid>
                <a:gridCol w="2434767"/>
                <a:gridCol w="760399"/>
                <a:gridCol w="783069"/>
                <a:gridCol w="739897"/>
                <a:gridCol w="774743"/>
                <a:gridCol w="747374"/>
                <a:gridCol w="746393"/>
                <a:gridCol w="766674"/>
              </a:tblGrid>
              <a:tr h="28802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작업 계획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BF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9주차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8F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10주차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F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11주차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C7E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12주차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7B3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13주차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6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14주차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42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15주차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0DC6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프로젝트 계획서 작성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요구사항 목록화, 앱 구조 설계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기본 레이아웃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메인 화면 및 포럼, 게시판 목록 등 주요 화면 구성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사용자 프로필 UI 등 세부 기능 구성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앱 테스트 및 발표용 빌드 정리, 발표 자료 정리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최종 발표( 앱 흐름 및 UI 설명 )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</a:tbl>
          </a:graphicData>
        </a:graphic>
      </p:graphicFrame>
      <p:sp>
        <p:nvSpPr>
          <p:cNvPr name="AutoShape 10" id="10"/>
          <p:cNvSpPr/>
          <p:nvPr/>
        </p:nvSpPr>
        <p:spPr>
          <a:xfrm>
            <a:off x="6183990" y="4637294"/>
            <a:ext cx="1570249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11945422" y="5143500"/>
            <a:ext cx="1437418" cy="1363628"/>
            <a:chOff x="0" y="0"/>
            <a:chExt cx="3212936" cy="3048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212936" cy="2946400"/>
            </a:xfrm>
            <a:custGeom>
              <a:avLst/>
              <a:gdLst/>
              <a:ahLst/>
              <a:cxnLst/>
              <a:rect r="r" b="b" t="t" l="l"/>
              <a:pathLst>
                <a:path h="2946400" w="3212936">
                  <a:moveTo>
                    <a:pt x="0" y="0"/>
                  </a:moveTo>
                  <a:lnTo>
                    <a:pt x="3212936" y="0"/>
                  </a:lnTo>
                  <a:lnTo>
                    <a:pt x="3212936" y="2946400"/>
                  </a:lnTo>
                  <a:lnTo>
                    <a:pt x="0" y="2946400"/>
                  </a:lnTo>
                  <a:close/>
                </a:path>
              </a:pathLst>
            </a:custGeom>
            <a:solidFill>
              <a:srgbClr val="BDDFF4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12936" cy="3048000"/>
            </a:xfrm>
            <a:custGeom>
              <a:avLst/>
              <a:gdLst/>
              <a:ahLst/>
              <a:cxnLst/>
              <a:rect r="r" b="b" t="t" l="l"/>
              <a:pathLst>
                <a:path h="3048000" w="3212936">
                  <a:moveTo>
                    <a:pt x="0" y="2946400"/>
                  </a:moveTo>
                  <a:lnTo>
                    <a:pt x="3212936" y="2946400"/>
                  </a:lnTo>
                  <a:lnTo>
                    <a:pt x="3085936" y="3048000"/>
                  </a:lnTo>
                  <a:cubicBezTo>
                    <a:pt x="3085936" y="3048000"/>
                    <a:pt x="2095336" y="2971800"/>
                    <a:pt x="1993736" y="2971800"/>
                  </a:cubicBezTo>
                  <a:lnTo>
                    <a:pt x="1219200" y="2971800"/>
                  </a:lnTo>
                  <a:cubicBezTo>
                    <a:pt x="1117600" y="2971800"/>
                    <a:pt x="127000" y="3048000"/>
                    <a:pt x="127000" y="3048000"/>
                  </a:cubicBezTo>
                  <a:lnTo>
                    <a:pt x="0" y="2946400"/>
                  </a:lnTo>
                  <a:lnTo>
                    <a:pt x="0" y="0"/>
                  </a:lnTo>
                  <a:lnTo>
                    <a:pt x="3212936" y="0"/>
                  </a:lnTo>
                  <a:lnTo>
                    <a:pt x="3212936" y="2946400"/>
                  </a:lnTo>
                  <a:lnTo>
                    <a:pt x="12700" y="2946400"/>
                  </a:lnTo>
                  <a:lnTo>
                    <a:pt x="12700" y="2933700"/>
                  </a:lnTo>
                  <a:lnTo>
                    <a:pt x="3200236" y="2933700"/>
                  </a:lnTo>
                  <a:lnTo>
                    <a:pt x="3200236" y="12700"/>
                  </a:lnTo>
                  <a:lnTo>
                    <a:pt x="12700" y="12700"/>
                  </a:lnTo>
                  <a:lnTo>
                    <a:pt x="12700" y="2946400"/>
                  </a:lnTo>
                </a:path>
              </a:pathLst>
            </a:custGeom>
            <a:solidFill>
              <a:srgbClr val="394C60">
                <a:alpha val="784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12936" cy="2984500"/>
            </a:xfrm>
            <a:prstGeom prst="rect">
              <a:avLst/>
            </a:prstGeom>
          </p:spPr>
          <p:txBody>
            <a:bodyPr anchor="t" rtlCol="false" tIns="121211" lIns="121211" bIns="121211" rIns="121211"/>
            <a:lstStyle/>
            <a:p>
              <a:pPr algn="l" marL="0" indent="0" lvl="0">
                <a:lnSpc>
                  <a:spcPts val="2009"/>
                </a:lnSpc>
                <a:spcBef>
                  <a:spcPct val="0"/>
                </a:spcBef>
              </a:pPr>
              <a:r>
                <a:rPr lang="en-US" sz="1435">
                  <a:solidFill>
                    <a:srgbClr val="000000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12~ 13주차에 홈화면 및 기본 UI 필수로 만들기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971492" y="6025302"/>
            <a:ext cx="670295" cy="579811"/>
            <a:chOff x="0" y="0"/>
            <a:chExt cx="1393317" cy="120523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7879" y="50419"/>
              <a:ext cx="1294765" cy="1104265"/>
            </a:xfrm>
            <a:custGeom>
              <a:avLst/>
              <a:gdLst/>
              <a:ahLst/>
              <a:cxnLst/>
              <a:rect r="r" b="b" t="t" l="l"/>
              <a:pathLst>
                <a:path h="1104265" w="1294765">
                  <a:moveTo>
                    <a:pt x="436118" y="967486"/>
                  </a:moveTo>
                  <a:cubicBezTo>
                    <a:pt x="440817" y="817118"/>
                    <a:pt x="441452" y="763016"/>
                    <a:pt x="442214" y="711835"/>
                  </a:cubicBezTo>
                  <a:cubicBezTo>
                    <a:pt x="442976" y="658749"/>
                    <a:pt x="443484" y="602996"/>
                    <a:pt x="443992" y="549910"/>
                  </a:cubicBezTo>
                  <a:cubicBezTo>
                    <a:pt x="444500" y="498475"/>
                    <a:pt x="445008" y="447548"/>
                    <a:pt x="445389" y="398018"/>
                  </a:cubicBezTo>
                  <a:cubicBezTo>
                    <a:pt x="445770" y="350647"/>
                    <a:pt x="446151" y="301879"/>
                    <a:pt x="446405" y="258826"/>
                  </a:cubicBezTo>
                  <a:cubicBezTo>
                    <a:pt x="446659" y="221488"/>
                    <a:pt x="447548" y="185039"/>
                    <a:pt x="447040" y="154051"/>
                  </a:cubicBezTo>
                  <a:cubicBezTo>
                    <a:pt x="446659" y="129286"/>
                    <a:pt x="445643" y="108204"/>
                    <a:pt x="444246" y="87249"/>
                  </a:cubicBezTo>
                  <a:cubicBezTo>
                    <a:pt x="442976" y="68580"/>
                    <a:pt x="439039" y="44450"/>
                    <a:pt x="439166" y="34417"/>
                  </a:cubicBezTo>
                  <a:cubicBezTo>
                    <a:pt x="439166" y="30480"/>
                    <a:pt x="439547" y="28829"/>
                    <a:pt x="440182" y="26162"/>
                  </a:cubicBezTo>
                  <a:cubicBezTo>
                    <a:pt x="440817" y="23495"/>
                    <a:pt x="441833" y="20828"/>
                    <a:pt x="443103" y="18415"/>
                  </a:cubicBezTo>
                  <a:cubicBezTo>
                    <a:pt x="444373" y="16002"/>
                    <a:pt x="446024" y="13716"/>
                    <a:pt x="447802" y="11684"/>
                  </a:cubicBezTo>
                  <a:cubicBezTo>
                    <a:pt x="449580" y="9652"/>
                    <a:pt x="451739" y="7747"/>
                    <a:pt x="454025" y="6223"/>
                  </a:cubicBezTo>
                  <a:cubicBezTo>
                    <a:pt x="456311" y="4699"/>
                    <a:pt x="458851" y="3302"/>
                    <a:pt x="461391" y="2286"/>
                  </a:cubicBezTo>
                  <a:cubicBezTo>
                    <a:pt x="463931" y="1270"/>
                    <a:pt x="466725" y="762"/>
                    <a:pt x="469392" y="381"/>
                  </a:cubicBezTo>
                  <a:cubicBezTo>
                    <a:pt x="472059" y="0"/>
                    <a:pt x="474980" y="127"/>
                    <a:pt x="477647" y="381"/>
                  </a:cubicBezTo>
                  <a:cubicBezTo>
                    <a:pt x="480441" y="635"/>
                    <a:pt x="483235" y="1270"/>
                    <a:pt x="485775" y="2286"/>
                  </a:cubicBezTo>
                  <a:cubicBezTo>
                    <a:pt x="488315" y="3302"/>
                    <a:pt x="490855" y="4699"/>
                    <a:pt x="493141" y="6223"/>
                  </a:cubicBezTo>
                  <a:cubicBezTo>
                    <a:pt x="495427" y="7747"/>
                    <a:pt x="497459" y="9652"/>
                    <a:pt x="499237" y="11684"/>
                  </a:cubicBezTo>
                  <a:cubicBezTo>
                    <a:pt x="501015" y="13716"/>
                    <a:pt x="502666" y="16129"/>
                    <a:pt x="503936" y="18542"/>
                  </a:cubicBezTo>
                  <a:cubicBezTo>
                    <a:pt x="505206" y="20955"/>
                    <a:pt x="506349" y="23622"/>
                    <a:pt x="506984" y="26289"/>
                  </a:cubicBezTo>
                  <a:cubicBezTo>
                    <a:pt x="507619" y="28956"/>
                    <a:pt x="506222" y="30480"/>
                    <a:pt x="507873" y="34417"/>
                  </a:cubicBezTo>
                  <a:cubicBezTo>
                    <a:pt x="514731" y="51435"/>
                    <a:pt x="572008" y="111506"/>
                    <a:pt x="601472" y="155194"/>
                  </a:cubicBezTo>
                  <a:cubicBezTo>
                    <a:pt x="633222" y="202438"/>
                    <a:pt x="660781" y="256413"/>
                    <a:pt x="690880" y="308991"/>
                  </a:cubicBezTo>
                  <a:cubicBezTo>
                    <a:pt x="722376" y="363982"/>
                    <a:pt x="756031" y="424307"/>
                    <a:pt x="786511" y="478409"/>
                  </a:cubicBezTo>
                  <a:cubicBezTo>
                    <a:pt x="814578" y="528193"/>
                    <a:pt x="842137" y="577215"/>
                    <a:pt x="867283" y="621919"/>
                  </a:cubicBezTo>
                  <a:cubicBezTo>
                    <a:pt x="889381" y="661035"/>
                    <a:pt x="910082" y="699008"/>
                    <a:pt x="929513" y="731901"/>
                  </a:cubicBezTo>
                  <a:cubicBezTo>
                    <a:pt x="945642" y="759079"/>
                    <a:pt x="961263" y="784733"/>
                    <a:pt x="975106" y="805688"/>
                  </a:cubicBezTo>
                  <a:cubicBezTo>
                    <a:pt x="985647" y="821690"/>
                    <a:pt x="995553" y="834136"/>
                    <a:pt x="1004316" y="847217"/>
                  </a:cubicBezTo>
                  <a:cubicBezTo>
                    <a:pt x="1011936" y="858520"/>
                    <a:pt x="1020826" y="872490"/>
                    <a:pt x="1024763" y="879602"/>
                  </a:cubicBezTo>
                  <a:cubicBezTo>
                    <a:pt x="1026541" y="882904"/>
                    <a:pt x="1027430" y="884555"/>
                    <a:pt x="1028319" y="887222"/>
                  </a:cubicBezTo>
                  <a:cubicBezTo>
                    <a:pt x="1029208" y="889889"/>
                    <a:pt x="1029843" y="892810"/>
                    <a:pt x="1030097" y="895604"/>
                  </a:cubicBezTo>
                  <a:cubicBezTo>
                    <a:pt x="1030351" y="898398"/>
                    <a:pt x="1030224" y="901192"/>
                    <a:pt x="1029716" y="903986"/>
                  </a:cubicBezTo>
                  <a:cubicBezTo>
                    <a:pt x="1029208" y="906780"/>
                    <a:pt x="1028446" y="909574"/>
                    <a:pt x="1027303" y="912114"/>
                  </a:cubicBezTo>
                  <a:cubicBezTo>
                    <a:pt x="1026160" y="914654"/>
                    <a:pt x="1024636" y="917194"/>
                    <a:pt x="1022985" y="919480"/>
                  </a:cubicBezTo>
                  <a:cubicBezTo>
                    <a:pt x="1021334" y="921766"/>
                    <a:pt x="1019302" y="923798"/>
                    <a:pt x="1017143" y="925576"/>
                  </a:cubicBezTo>
                  <a:cubicBezTo>
                    <a:pt x="1014984" y="927354"/>
                    <a:pt x="1012444" y="928878"/>
                    <a:pt x="1009904" y="930148"/>
                  </a:cubicBezTo>
                  <a:cubicBezTo>
                    <a:pt x="1007364" y="931291"/>
                    <a:pt x="1004697" y="932307"/>
                    <a:pt x="1001903" y="932815"/>
                  </a:cubicBezTo>
                  <a:cubicBezTo>
                    <a:pt x="999109" y="933323"/>
                    <a:pt x="996188" y="933577"/>
                    <a:pt x="993394" y="933450"/>
                  </a:cubicBezTo>
                  <a:cubicBezTo>
                    <a:pt x="990600" y="933323"/>
                    <a:pt x="987806" y="932815"/>
                    <a:pt x="985139" y="932053"/>
                  </a:cubicBezTo>
                  <a:cubicBezTo>
                    <a:pt x="982472" y="931291"/>
                    <a:pt x="979678" y="930148"/>
                    <a:pt x="977265" y="928751"/>
                  </a:cubicBezTo>
                  <a:cubicBezTo>
                    <a:pt x="974852" y="927354"/>
                    <a:pt x="972566" y="925576"/>
                    <a:pt x="970534" y="923544"/>
                  </a:cubicBezTo>
                  <a:cubicBezTo>
                    <a:pt x="968502" y="921639"/>
                    <a:pt x="968502" y="917829"/>
                    <a:pt x="965200" y="916940"/>
                  </a:cubicBezTo>
                  <a:cubicBezTo>
                    <a:pt x="956437" y="914527"/>
                    <a:pt x="930021" y="935482"/>
                    <a:pt x="906780" y="937895"/>
                  </a:cubicBezTo>
                  <a:cubicBezTo>
                    <a:pt x="874268" y="941324"/>
                    <a:pt x="828675" y="927862"/>
                    <a:pt x="786765" y="921258"/>
                  </a:cubicBezTo>
                  <a:cubicBezTo>
                    <a:pt x="740537" y="913892"/>
                    <a:pt x="690880" y="903859"/>
                    <a:pt x="641223" y="895350"/>
                  </a:cubicBezTo>
                  <a:cubicBezTo>
                    <a:pt x="589407" y="886460"/>
                    <a:pt x="533527" y="876935"/>
                    <a:pt x="482346" y="868807"/>
                  </a:cubicBezTo>
                  <a:cubicBezTo>
                    <a:pt x="434594" y="861187"/>
                    <a:pt x="386969" y="854329"/>
                    <a:pt x="343789" y="847852"/>
                  </a:cubicBezTo>
                  <a:cubicBezTo>
                    <a:pt x="305943" y="842137"/>
                    <a:pt x="270637" y="836676"/>
                    <a:pt x="237236" y="832104"/>
                  </a:cubicBezTo>
                  <a:cubicBezTo>
                    <a:pt x="207772" y="828040"/>
                    <a:pt x="179197" y="824738"/>
                    <a:pt x="153924" y="821690"/>
                  </a:cubicBezTo>
                  <a:cubicBezTo>
                    <a:pt x="132969" y="819150"/>
                    <a:pt x="115316" y="817626"/>
                    <a:pt x="96139" y="814705"/>
                  </a:cubicBezTo>
                  <a:cubicBezTo>
                    <a:pt x="76962" y="811784"/>
                    <a:pt x="54102" y="814832"/>
                    <a:pt x="38862" y="804418"/>
                  </a:cubicBezTo>
                  <a:cubicBezTo>
                    <a:pt x="22352" y="793242"/>
                    <a:pt x="0" y="766699"/>
                    <a:pt x="2921" y="746379"/>
                  </a:cubicBezTo>
                  <a:cubicBezTo>
                    <a:pt x="6985" y="717550"/>
                    <a:pt x="66167" y="681863"/>
                    <a:pt x="105283" y="654431"/>
                  </a:cubicBezTo>
                  <a:cubicBezTo>
                    <a:pt x="148463" y="624078"/>
                    <a:pt x="199898" y="602615"/>
                    <a:pt x="253111" y="575056"/>
                  </a:cubicBezTo>
                  <a:cubicBezTo>
                    <a:pt x="314579" y="543179"/>
                    <a:pt x="385445" y="508000"/>
                    <a:pt x="453136" y="474726"/>
                  </a:cubicBezTo>
                  <a:cubicBezTo>
                    <a:pt x="522478" y="440690"/>
                    <a:pt x="595630" y="406146"/>
                    <a:pt x="664591" y="373380"/>
                  </a:cubicBezTo>
                  <a:cubicBezTo>
                    <a:pt x="730504" y="342138"/>
                    <a:pt x="797433" y="310896"/>
                    <a:pt x="858393" y="282575"/>
                  </a:cubicBezTo>
                  <a:cubicBezTo>
                    <a:pt x="912622" y="257429"/>
                    <a:pt x="965708" y="232791"/>
                    <a:pt x="1012317" y="211709"/>
                  </a:cubicBezTo>
                  <a:cubicBezTo>
                    <a:pt x="1050925" y="194310"/>
                    <a:pt x="1087374" y="178943"/>
                    <a:pt x="1118489" y="164719"/>
                  </a:cubicBezTo>
                  <a:cubicBezTo>
                    <a:pt x="1143127" y="153416"/>
                    <a:pt x="1163193" y="143510"/>
                    <a:pt x="1184275" y="133604"/>
                  </a:cubicBezTo>
                  <a:cubicBezTo>
                    <a:pt x="1203579" y="124460"/>
                    <a:pt x="1229995" y="111506"/>
                    <a:pt x="1240028" y="107442"/>
                  </a:cubicBezTo>
                  <a:cubicBezTo>
                    <a:pt x="1243711" y="105918"/>
                    <a:pt x="1244981" y="105537"/>
                    <a:pt x="1247648" y="104775"/>
                  </a:cubicBezTo>
                  <a:cubicBezTo>
                    <a:pt x="1250315" y="104013"/>
                    <a:pt x="1253109" y="103124"/>
                    <a:pt x="1255903" y="102870"/>
                  </a:cubicBezTo>
                  <a:cubicBezTo>
                    <a:pt x="1258697" y="102616"/>
                    <a:pt x="1261618" y="102743"/>
                    <a:pt x="1264412" y="103124"/>
                  </a:cubicBezTo>
                  <a:cubicBezTo>
                    <a:pt x="1267206" y="103505"/>
                    <a:pt x="1270000" y="104267"/>
                    <a:pt x="1272667" y="105283"/>
                  </a:cubicBezTo>
                  <a:cubicBezTo>
                    <a:pt x="1275334" y="106299"/>
                    <a:pt x="1277874" y="107823"/>
                    <a:pt x="1280160" y="109474"/>
                  </a:cubicBezTo>
                  <a:cubicBezTo>
                    <a:pt x="1282446" y="111125"/>
                    <a:pt x="1284605" y="113030"/>
                    <a:pt x="1286383" y="115189"/>
                  </a:cubicBezTo>
                  <a:cubicBezTo>
                    <a:pt x="1288161" y="117348"/>
                    <a:pt x="1289685" y="119761"/>
                    <a:pt x="1290955" y="122301"/>
                  </a:cubicBezTo>
                  <a:cubicBezTo>
                    <a:pt x="1292225" y="124841"/>
                    <a:pt x="1293241" y="127508"/>
                    <a:pt x="1293876" y="130302"/>
                  </a:cubicBezTo>
                  <a:cubicBezTo>
                    <a:pt x="1294511" y="133096"/>
                    <a:pt x="1294765" y="136017"/>
                    <a:pt x="1294638" y="138811"/>
                  </a:cubicBezTo>
                  <a:cubicBezTo>
                    <a:pt x="1294511" y="141605"/>
                    <a:pt x="1294257" y="144526"/>
                    <a:pt x="1293495" y="147193"/>
                  </a:cubicBezTo>
                  <a:cubicBezTo>
                    <a:pt x="1292733" y="149860"/>
                    <a:pt x="1291590" y="152654"/>
                    <a:pt x="1290193" y="155067"/>
                  </a:cubicBezTo>
                  <a:cubicBezTo>
                    <a:pt x="1288796" y="157480"/>
                    <a:pt x="1287145" y="159893"/>
                    <a:pt x="1285240" y="161925"/>
                  </a:cubicBezTo>
                  <a:cubicBezTo>
                    <a:pt x="1283335" y="163957"/>
                    <a:pt x="1281176" y="165989"/>
                    <a:pt x="1278763" y="167513"/>
                  </a:cubicBezTo>
                  <a:cubicBezTo>
                    <a:pt x="1276477" y="169037"/>
                    <a:pt x="1274953" y="168656"/>
                    <a:pt x="1271143" y="171196"/>
                  </a:cubicBezTo>
                  <a:cubicBezTo>
                    <a:pt x="1254633" y="182118"/>
                    <a:pt x="1193292" y="240411"/>
                    <a:pt x="1151001" y="276733"/>
                  </a:cubicBezTo>
                  <a:cubicBezTo>
                    <a:pt x="1104646" y="316611"/>
                    <a:pt x="1054227" y="356743"/>
                    <a:pt x="1004189" y="400431"/>
                  </a:cubicBezTo>
                  <a:cubicBezTo>
                    <a:pt x="950341" y="447548"/>
                    <a:pt x="892683" y="500253"/>
                    <a:pt x="838835" y="550418"/>
                  </a:cubicBezTo>
                  <a:cubicBezTo>
                    <a:pt x="786130" y="599440"/>
                    <a:pt x="732917" y="650748"/>
                    <a:pt x="684022" y="697992"/>
                  </a:cubicBezTo>
                  <a:cubicBezTo>
                    <a:pt x="639318" y="741172"/>
                    <a:pt x="595630" y="784733"/>
                    <a:pt x="556768" y="822579"/>
                  </a:cubicBezTo>
                  <a:cubicBezTo>
                    <a:pt x="524129" y="854456"/>
                    <a:pt x="492760" y="883793"/>
                    <a:pt x="466598" y="910336"/>
                  </a:cubicBezTo>
                  <a:cubicBezTo>
                    <a:pt x="445643" y="931545"/>
                    <a:pt x="427736" y="949579"/>
                    <a:pt x="410972" y="968756"/>
                  </a:cubicBezTo>
                  <a:cubicBezTo>
                    <a:pt x="395859" y="986155"/>
                    <a:pt x="379984" y="1001649"/>
                    <a:pt x="369824" y="1020318"/>
                  </a:cubicBezTo>
                  <a:cubicBezTo>
                    <a:pt x="360045" y="1038352"/>
                    <a:pt x="355219" y="1066927"/>
                    <a:pt x="350266" y="1078484"/>
                  </a:cubicBezTo>
                  <a:cubicBezTo>
                    <a:pt x="348107" y="1083564"/>
                    <a:pt x="347091" y="1085977"/>
                    <a:pt x="344678" y="1089152"/>
                  </a:cubicBezTo>
                  <a:cubicBezTo>
                    <a:pt x="342265" y="1092327"/>
                    <a:pt x="339344" y="1095248"/>
                    <a:pt x="336042" y="1097534"/>
                  </a:cubicBezTo>
                  <a:cubicBezTo>
                    <a:pt x="332740" y="1099820"/>
                    <a:pt x="328930" y="1101471"/>
                    <a:pt x="325120" y="1102614"/>
                  </a:cubicBezTo>
                  <a:cubicBezTo>
                    <a:pt x="321310" y="1103757"/>
                    <a:pt x="316992" y="1104265"/>
                    <a:pt x="313055" y="1104011"/>
                  </a:cubicBezTo>
                  <a:cubicBezTo>
                    <a:pt x="309118" y="1103757"/>
                    <a:pt x="304927" y="1102868"/>
                    <a:pt x="301244" y="1101471"/>
                  </a:cubicBezTo>
                  <a:cubicBezTo>
                    <a:pt x="297561" y="1099947"/>
                    <a:pt x="293878" y="1097788"/>
                    <a:pt x="290830" y="1095248"/>
                  </a:cubicBezTo>
                  <a:cubicBezTo>
                    <a:pt x="287782" y="1092708"/>
                    <a:pt x="284988" y="1089533"/>
                    <a:pt x="282956" y="1086104"/>
                  </a:cubicBezTo>
                  <a:cubicBezTo>
                    <a:pt x="280924" y="1082675"/>
                    <a:pt x="279400" y="1078738"/>
                    <a:pt x="278511" y="1074928"/>
                  </a:cubicBezTo>
                  <a:cubicBezTo>
                    <a:pt x="277622" y="1070991"/>
                    <a:pt x="277368" y="1066800"/>
                    <a:pt x="277749" y="1062863"/>
                  </a:cubicBezTo>
                  <a:cubicBezTo>
                    <a:pt x="278130" y="1058926"/>
                    <a:pt x="279273" y="1054862"/>
                    <a:pt x="280924" y="1051179"/>
                  </a:cubicBezTo>
                  <a:cubicBezTo>
                    <a:pt x="282575" y="1047623"/>
                    <a:pt x="284988" y="1044067"/>
                    <a:pt x="287655" y="1041146"/>
                  </a:cubicBezTo>
                  <a:cubicBezTo>
                    <a:pt x="290322" y="1038225"/>
                    <a:pt x="293751" y="1035812"/>
                    <a:pt x="297180" y="1033907"/>
                  </a:cubicBezTo>
                  <a:cubicBezTo>
                    <a:pt x="300736" y="1032002"/>
                    <a:pt x="304673" y="1030605"/>
                    <a:pt x="308610" y="1029970"/>
                  </a:cubicBezTo>
                  <a:cubicBezTo>
                    <a:pt x="312547" y="1029335"/>
                    <a:pt x="316738" y="1029208"/>
                    <a:pt x="320675" y="1029843"/>
                  </a:cubicBezTo>
                  <a:cubicBezTo>
                    <a:pt x="324612" y="1030478"/>
                    <a:pt x="328676" y="1031748"/>
                    <a:pt x="332232" y="1033653"/>
                  </a:cubicBezTo>
                  <a:cubicBezTo>
                    <a:pt x="335788" y="1035431"/>
                    <a:pt x="339217" y="1037971"/>
                    <a:pt x="341884" y="1040892"/>
                  </a:cubicBezTo>
                  <a:cubicBezTo>
                    <a:pt x="344678" y="1043813"/>
                    <a:pt x="346964" y="1047369"/>
                    <a:pt x="348615" y="1050925"/>
                  </a:cubicBezTo>
                  <a:cubicBezTo>
                    <a:pt x="350266" y="1054481"/>
                    <a:pt x="351409" y="1058545"/>
                    <a:pt x="351917" y="1062482"/>
                  </a:cubicBezTo>
                  <a:cubicBezTo>
                    <a:pt x="352425" y="1066419"/>
                    <a:pt x="352171" y="1070610"/>
                    <a:pt x="351409" y="1074547"/>
                  </a:cubicBezTo>
                  <a:cubicBezTo>
                    <a:pt x="350647" y="1078484"/>
                    <a:pt x="348996" y="1082421"/>
                    <a:pt x="346964" y="1085850"/>
                  </a:cubicBezTo>
                  <a:cubicBezTo>
                    <a:pt x="344932" y="1089279"/>
                    <a:pt x="342265" y="1092454"/>
                    <a:pt x="339217" y="1094994"/>
                  </a:cubicBezTo>
                  <a:cubicBezTo>
                    <a:pt x="336169" y="1097534"/>
                    <a:pt x="332613" y="1099820"/>
                    <a:pt x="328930" y="1101344"/>
                  </a:cubicBezTo>
                  <a:cubicBezTo>
                    <a:pt x="325247" y="1102868"/>
                    <a:pt x="321056" y="1103757"/>
                    <a:pt x="317119" y="1104011"/>
                  </a:cubicBezTo>
                  <a:cubicBezTo>
                    <a:pt x="313182" y="1104265"/>
                    <a:pt x="308864" y="1103757"/>
                    <a:pt x="305054" y="1102741"/>
                  </a:cubicBezTo>
                  <a:cubicBezTo>
                    <a:pt x="301244" y="1101725"/>
                    <a:pt x="297434" y="1099820"/>
                    <a:pt x="294132" y="1097661"/>
                  </a:cubicBezTo>
                  <a:cubicBezTo>
                    <a:pt x="290830" y="1095375"/>
                    <a:pt x="287655" y="1092581"/>
                    <a:pt x="285242" y="1089406"/>
                  </a:cubicBezTo>
                  <a:cubicBezTo>
                    <a:pt x="282829" y="1086231"/>
                    <a:pt x="280797" y="1082548"/>
                    <a:pt x="279527" y="1078865"/>
                  </a:cubicBezTo>
                  <a:cubicBezTo>
                    <a:pt x="278257" y="1075055"/>
                    <a:pt x="277622" y="1070864"/>
                    <a:pt x="277622" y="1066927"/>
                  </a:cubicBezTo>
                  <a:cubicBezTo>
                    <a:pt x="277622" y="1062990"/>
                    <a:pt x="279400" y="1054989"/>
                    <a:pt x="279400" y="1054989"/>
                  </a:cubicBezTo>
                  <a:cubicBezTo>
                    <a:pt x="279400" y="1054989"/>
                    <a:pt x="302387" y="997204"/>
                    <a:pt x="318770" y="975233"/>
                  </a:cubicBezTo>
                  <a:cubicBezTo>
                    <a:pt x="333248" y="955802"/>
                    <a:pt x="352298" y="944372"/>
                    <a:pt x="369824" y="927862"/>
                  </a:cubicBezTo>
                  <a:cubicBezTo>
                    <a:pt x="388747" y="909955"/>
                    <a:pt x="407035" y="892556"/>
                    <a:pt x="428498" y="871601"/>
                  </a:cubicBezTo>
                  <a:cubicBezTo>
                    <a:pt x="455168" y="845566"/>
                    <a:pt x="485394" y="815086"/>
                    <a:pt x="517652" y="782955"/>
                  </a:cubicBezTo>
                  <a:cubicBezTo>
                    <a:pt x="556133" y="744601"/>
                    <a:pt x="599821" y="700405"/>
                    <a:pt x="644144" y="656590"/>
                  </a:cubicBezTo>
                  <a:cubicBezTo>
                    <a:pt x="692785" y="608457"/>
                    <a:pt x="745744" y="556387"/>
                    <a:pt x="798195" y="506222"/>
                  </a:cubicBezTo>
                  <a:cubicBezTo>
                    <a:pt x="851789" y="454914"/>
                    <a:pt x="909193" y="401066"/>
                    <a:pt x="962660" y="352425"/>
                  </a:cubicBezTo>
                  <a:cubicBezTo>
                    <a:pt x="1012190" y="307340"/>
                    <a:pt x="1065530" y="260858"/>
                    <a:pt x="1107821" y="223774"/>
                  </a:cubicBezTo>
                  <a:cubicBezTo>
                    <a:pt x="1140460" y="195199"/>
                    <a:pt x="1169416" y="170053"/>
                    <a:pt x="1194943" y="148463"/>
                  </a:cubicBezTo>
                  <a:cubicBezTo>
                    <a:pt x="1214628" y="131826"/>
                    <a:pt x="1237234" y="109855"/>
                    <a:pt x="1247648" y="104775"/>
                  </a:cubicBezTo>
                  <a:cubicBezTo>
                    <a:pt x="1251331" y="102997"/>
                    <a:pt x="1253109" y="103124"/>
                    <a:pt x="1255903" y="102870"/>
                  </a:cubicBezTo>
                  <a:cubicBezTo>
                    <a:pt x="1258697" y="102616"/>
                    <a:pt x="1261618" y="102743"/>
                    <a:pt x="1264412" y="103124"/>
                  </a:cubicBezTo>
                  <a:cubicBezTo>
                    <a:pt x="1267206" y="103505"/>
                    <a:pt x="1270000" y="104267"/>
                    <a:pt x="1272667" y="105283"/>
                  </a:cubicBezTo>
                  <a:cubicBezTo>
                    <a:pt x="1275334" y="106299"/>
                    <a:pt x="1277874" y="107823"/>
                    <a:pt x="1280160" y="109474"/>
                  </a:cubicBezTo>
                  <a:cubicBezTo>
                    <a:pt x="1282446" y="111125"/>
                    <a:pt x="1284605" y="113030"/>
                    <a:pt x="1286383" y="115189"/>
                  </a:cubicBezTo>
                  <a:cubicBezTo>
                    <a:pt x="1288161" y="117348"/>
                    <a:pt x="1289685" y="119761"/>
                    <a:pt x="1290955" y="122301"/>
                  </a:cubicBezTo>
                  <a:cubicBezTo>
                    <a:pt x="1292225" y="124841"/>
                    <a:pt x="1293241" y="127508"/>
                    <a:pt x="1293876" y="130302"/>
                  </a:cubicBezTo>
                  <a:cubicBezTo>
                    <a:pt x="1294511" y="133096"/>
                    <a:pt x="1294765" y="136017"/>
                    <a:pt x="1294638" y="138811"/>
                  </a:cubicBezTo>
                  <a:cubicBezTo>
                    <a:pt x="1294511" y="141605"/>
                    <a:pt x="1294257" y="144526"/>
                    <a:pt x="1293495" y="147193"/>
                  </a:cubicBezTo>
                  <a:cubicBezTo>
                    <a:pt x="1292733" y="149860"/>
                    <a:pt x="1291590" y="152654"/>
                    <a:pt x="1290193" y="155067"/>
                  </a:cubicBezTo>
                  <a:cubicBezTo>
                    <a:pt x="1288796" y="157480"/>
                    <a:pt x="1287145" y="159893"/>
                    <a:pt x="1285240" y="161925"/>
                  </a:cubicBezTo>
                  <a:cubicBezTo>
                    <a:pt x="1283335" y="163957"/>
                    <a:pt x="1281176" y="165989"/>
                    <a:pt x="1278763" y="167513"/>
                  </a:cubicBezTo>
                  <a:cubicBezTo>
                    <a:pt x="1276477" y="169037"/>
                    <a:pt x="1273810" y="170307"/>
                    <a:pt x="1271143" y="171196"/>
                  </a:cubicBezTo>
                  <a:cubicBezTo>
                    <a:pt x="1268476" y="171958"/>
                    <a:pt x="1266825" y="171577"/>
                    <a:pt x="1262888" y="172466"/>
                  </a:cubicBezTo>
                  <a:cubicBezTo>
                    <a:pt x="1252601" y="174752"/>
                    <a:pt x="1226947" y="181864"/>
                    <a:pt x="1207897" y="188341"/>
                  </a:cubicBezTo>
                  <a:cubicBezTo>
                    <a:pt x="1186561" y="195580"/>
                    <a:pt x="1165606" y="204089"/>
                    <a:pt x="1140968" y="214503"/>
                  </a:cubicBezTo>
                  <a:cubicBezTo>
                    <a:pt x="1109726" y="227711"/>
                    <a:pt x="1074293" y="244729"/>
                    <a:pt x="1036066" y="262509"/>
                  </a:cubicBezTo>
                  <a:cubicBezTo>
                    <a:pt x="989838" y="284099"/>
                    <a:pt x="937133" y="309245"/>
                    <a:pt x="883412" y="335026"/>
                  </a:cubicBezTo>
                  <a:cubicBezTo>
                    <a:pt x="822960" y="363982"/>
                    <a:pt x="756539" y="395986"/>
                    <a:pt x="691261" y="428117"/>
                  </a:cubicBezTo>
                  <a:cubicBezTo>
                    <a:pt x="623062" y="461645"/>
                    <a:pt x="550926" y="496951"/>
                    <a:pt x="482854" y="532130"/>
                  </a:cubicBezTo>
                  <a:cubicBezTo>
                    <a:pt x="416433" y="566420"/>
                    <a:pt x="346837" y="602869"/>
                    <a:pt x="287528" y="636143"/>
                  </a:cubicBezTo>
                  <a:cubicBezTo>
                    <a:pt x="236855" y="664591"/>
                    <a:pt x="180340" y="696468"/>
                    <a:pt x="148209" y="718693"/>
                  </a:cubicBezTo>
                  <a:cubicBezTo>
                    <a:pt x="129794" y="731393"/>
                    <a:pt x="105283" y="744093"/>
                    <a:pt x="107061" y="751586"/>
                  </a:cubicBezTo>
                  <a:cubicBezTo>
                    <a:pt x="108839" y="759460"/>
                    <a:pt x="141859" y="760095"/>
                    <a:pt x="162179" y="764032"/>
                  </a:cubicBezTo>
                  <a:cubicBezTo>
                    <a:pt x="186944" y="768731"/>
                    <a:pt x="215519" y="772922"/>
                    <a:pt x="244856" y="777240"/>
                  </a:cubicBezTo>
                  <a:cubicBezTo>
                    <a:pt x="278130" y="782066"/>
                    <a:pt x="313817" y="786257"/>
                    <a:pt x="351790" y="791337"/>
                  </a:cubicBezTo>
                  <a:cubicBezTo>
                    <a:pt x="395224" y="797052"/>
                    <a:pt x="443357" y="803275"/>
                    <a:pt x="491490" y="810006"/>
                  </a:cubicBezTo>
                  <a:cubicBezTo>
                    <a:pt x="542925" y="817245"/>
                    <a:pt x="599440" y="825881"/>
                    <a:pt x="651256" y="833374"/>
                  </a:cubicBezTo>
                  <a:cubicBezTo>
                    <a:pt x="700278" y="840486"/>
                    <a:pt x="749300" y="848995"/>
                    <a:pt x="794385" y="854202"/>
                  </a:cubicBezTo>
                  <a:cubicBezTo>
                    <a:pt x="834644" y="858901"/>
                    <a:pt x="877062" y="861568"/>
                    <a:pt x="908939" y="864108"/>
                  </a:cubicBezTo>
                  <a:cubicBezTo>
                    <a:pt x="931799" y="865886"/>
                    <a:pt x="948436" y="865759"/>
                    <a:pt x="967867" y="868426"/>
                  </a:cubicBezTo>
                  <a:cubicBezTo>
                    <a:pt x="987044" y="870966"/>
                    <a:pt x="1017270" y="873760"/>
                    <a:pt x="1024763" y="879602"/>
                  </a:cubicBezTo>
                  <a:cubicBezTo>
                    <a:pt x="1027557" y="881888"/>
                    <a:pt x="1027430" y="884555"/>
                    <a:pt x="1028319" y="887222"/>
                  </a:cubicBezTo>
                  <a:cubicBezTo>
                    <a:pt x="1029208" y="889889"/>
                    <a:pt x="1029843" y="892810"/>
                    <a:pt x="1030097" y="895604"/>
                  </a:cubicBezTo>
                  <a:cubicBezTo>
                    <a:pt x="1030351" y="898398"/>
                    <a:pt x="1030224" y="901192"/>
                    <a:pt x="1029716" y="903986"/>
                  </a:cubicBezTo>
                  <a:cubicBezTo>
                    <a:pt x="1029208" y="906780"/>
                    <a:pt x="1028446" y="909574"/>
                    <a:pt x="1027303" y="912114"/>
                  </a:cubicBezTo>
                  <a:cubicBezTo>
                    <a:pt x="1026160" y="914654"/>
                    <a:pt x="1024636" y="917194"/>
                    <a:pt x="1022985" y="919480"/>
                  </a:cubicBezTo>
                  <a:cubicBezTo>
                    <a:pt x="1021334" y="921766"/>
                    <a:pt x="1019302" y="923798"/>
                    <a:pt x="1017143" y="925576"/>
                  </a:cubicBezTo>
                  <a:cubicBezTo>
                    <a:pt x="1014984" y="927354"/>
                    <a:pt x="1012444" y="928878"/>
                    <a:pt x="1009904" y="930148"/>
                  </a:cubicBezTo>
                  <a:cubicBezTo>
                    <a:pt x="1007364" y="931291"/>
                    <a:pt x="1004697" y="932307"/>
                    <a:pt x="1001903" y="932815"/>
                  </a:cubicBezTo>
                  <a:cubicBezTo>
                    <a:pt x="999109" y="933323"/>
                    <a:pt x="996188" y="933577"/>
                    <a:pt x="993394" y="933450"/>
                  </a:cubicBezTo>
                  <a:cubicBezTo>
                    <a:pt x="990600" y="933323"/>
                    <a:pt x="987806" y="932815"/>
                    <a:pt x="985139" y="932053"/>
                  </a:cubicBezTo>
                  <a:cubicBezTo>
                    <a:pt x="982472" y="931291"/>
                    <a:pt x="979678" y="930148"/>
                    <a:pt x="977265" y="928751"/>
                  </a:cubicBezTo>
                  <a:cubicBezTo>
                    <a:pt x="974852" y="927354"/>
                    <a:pt x="972566" y="925576"/>
                    <a:pt x="970534" y="923544"/>
                  </a:cubicBezTo>
                  <a:cubicBezTo>
                    <a:pt x="968502" y="921639"/>
                    <a:pt x="967105" y="920242"/>
                    <a:pt x="965200" y="916940"/>
                  </a:cubicBezTo>
                  <a:cubicBezTo>
                    <a:pt x="961009" y="909828"/>
                    <a:pt x="956310" y="893191"/>
                    <a:pt x="950341" y="880618"/>
                  </a:cubicBezTo>
                  <a:cubicBezTo>
                    <a:pt x="943483" y="866140"/>
                    <a:pt x="935355" y="852170"/>
                    <a:pt x="925830" y="835152"/>
                  </a:cubicBezTo>
                  <a:cubicBezTo>
                    <a:pt x="913384" y="812927"/>
                    <a:pt x="897763" y="786765"/>
                    <a:pt x="881761" y="759206"/>
                  </a:cubicBezTo>
                  <a:cubicBezTo>
                    <a:pt x="862457" y="726059"/>
                    <a:pt x="840740" y="688848"/>
                    <a:pt x="818134" y="650113"/>
                  </a:cubicBezTo>
                  <a:cubicBezTo>
                    <a:pt x="792353" y="605790"/>
                    <a:pt x="764159" y="557022"/>
                    <a:pt x="735457" y="507746"/>
                  </a:cubicBezTo>
                  <a:cubicBezTo>
                    <a:pt x="704215" y="454279"/>
                    <a:pt x="670052" y="394716"/>
                    <a:pt x="637667" y="340741"/>
                  </a:cubicBezTo>
                  <a:cubicBezTo>
                    <a:pt x="606933" y="289433"/>
                    <a:pt x="574421" y="234950"/>
                    <a:pt x="546100" y="191516"/>
                  </a:cubicBezTo>
                  <a:cubicBezTo>
                    <a:pt x="523367" y="156845"/>
                    <a:pt x="501269" y="127635"/>
                    <a:pt x="482219" y="99568"/>
                  </a:cubicBezTo>
                  <a:cubicBezTo>
                    <a:pt x="466344" y="76073"/>
                    <a:pt x="441833" y="46101"/>
                    <a:pt x="439166" y="34417"/>
                  </a:cubicBezTo>
                  <a:cubicBezTo>
                    <a:pt x="438277" y="30607"/>
                    <a:pt x="439547" y="28956"/>
                    <a:pt x="440182" y="26289"/>
                  </a:cubicBezTo>
                  <a:cubicBezTo>
                    <a:pt x="440817" y="23622"/>
                    <a:pt x="441833" y="20955"/>
                    <a:pt x="443103" y="18542"/>
                  </a:cubicBezTo>
                  <a:cubicBezTo>
                    <a:pt x="444373" y="16129"/>
                    <a:pt x="446024" y="13716"/>
                    <a:pt x="447802" y="11684"/>
                  </a:cubicBezTo>
                  <a:cubicBezTo>
                    <a:pt x="449580" y="9652"/>
                    <a:pt x="451739" y="7747"/>
                    <a:pt x="454025" y="6223"/>
                  </a:cubicBezTo>
                  <a:cubicBezTo>
                    <a:pt x="456311" y="4699"/>
                    <a:pt x="458851" y="3302"/>
                    <a:pt x="461391" y="2286"/>
                  </a:cubicBezTo>
                  <a:cubicBezTo>
                    <a:pt x="463931" y="1270"/>
                    <a:pt x="466725" y="762"/>
                    <a:pt x="469392" y="381"/>
                  </a:cubicBezTo>
                  <a:cubicBezTo>
                    <a:pt x="472059" y="0"/>
                    <a:pt x="474980" y="127"/>
                    <a:pt x="477647" y="381"/>
                  </a:cubicBezTo>
                  <a:cubicBezTo>
                    <a:pt x="480441" y="635"/>
                    <a:pt x="483235" y="1270"/>
                    <a:pt x="485775" y="2286"/>
                  </a:cubicBezTo>
                  <a:cubicBezTo>
                    <a:pt x="488315" y="3302"/>
                    <a:pt x="490855" y="4699"/>
                    <a:pt x="493141" y="6223"/>
                  </a:cubicBezTo>
                  <a:cubicBezTo>
                    <a:pt x="495427" y="7747"/>
                    <a:pt x="497459" y="9652"/>
                    <a:pt x="499237" y="11684"/>
                  </a:cubicBezTo>
                  <a:cubicBezTo>
                    <a:pt x="501015" y="13716"/>
                    <a:pt x="502666" y="16002"/>
                    <a:pt x="503936" y="18415"/>
                  </a:cubicBezTo>
                  <a:cubicBezTo>
                    <a:pt x="505206" y="20828"/>
                    <a:pt x="506349" y="23495"/>
                    <a:pt x="506984" y="26162"/>
                  </a:cubicBezTo>
                  <a:cubicBezTo>
                    <a:pt x="507619" y="28829"/>
                    <a:pt x="507746" y="30480"/>
                    <a:pt x="507873" y="34417"/>
                  </a:cubicBezTo>
                  <a:cubicBezTo>
                    <a:pt x="508127" y="44450"/>
                    <a:pt x="505333" y="68580"/>
                    <a:pt x="504317" y="87249"/>
                  </a:cubicBezTo>
                  <a:cubicBezTo>
                    <a:pt x="503174" y="108204"/>
                    <a:pt x="501904" y="129286"/>
                    <a:pt x="501523" y="154051"/>
                  </a:cubicBezTo>
                  <a:cubicBezTo>
                    <a:pt x="501015" y="185039"/>
                    <a:pt x="502031" y="221488"/>
                    <a:pt x="502285" y="258826"/>
                  </a:cubicBezTo>
                  <a:cubicBezTo>
                    <a:pt x="502539" y="301879"/>
                    <a:pt x="502920" y="350647"/>
                    <a:pt x="503301" y="398018"/>
                  </a:cubicBezTo>
                  <a:cubicBezTo>
                    <a:pt x="503682" y="447548"/>
                    <a:pt x="504063" y="498475"/>
                    <a:pt x="504571" y="549910"/>
                  </a:cubicBezTo>
                  <a:cubicBezTo>
                    <a:pt x="505079" y="602996"/>
                    <a:pt x="505714" y="658749"/>
                    <a:pt x="506476" y="711835"/>
                  </a:cubicBezTo>
                  <a:cubicBezTo>
                    <a:pt x="507238" y="763016"/>
                    <a:pt x="507873" y="817118"/>
                    <a:pt x="509016" y="862838"/>
                  </a:cubicBezTo>
                  <a:cubicBezTo>
                    <a:pt x="510032" y="900938"/>
                    <a:pt x="513334" y="951611"/>
                    <a:pt x="512572" y="967486"/>
                  </a:cubicBezTo>
                  <a:cubicBezTo>
                    <a:pt x="512318" y="972185"/>
                    <a:pt x="512191" y="973709"/>
                    <a:pt x="511429" y="976630"/>
                  </a:cubicBezTo>
                  <a:cubicBezTo>
                    <a:pt x="510667" y="979551"/>
                    <a:pt x="509524" y="982599"/>
                    <a:pt x="508127" y="985266"/>
                  </a:cubicBezTo>
                  <a:cubicBezTo>
                    <a:pt x="506730" y="987933"/>
                    <a:pt x="504952" y="990600"/>
                    <a:pt x="502920" y="992886"/>
                  </a:cubicBezTo>
                  <a:cubicBezTo>
                    <a:pt x="500888" y="995172"/>
                    <a:pt x="498602" y="997331"/>
                    <a:pt x="496062" y="998982"/>
                  </a:cubicBezTo>
                  <a:cubicBezTo>
                    <a:pt x="493522" y="1000760"/>
                    <a:pt x="490728" y="1002030"/>
                    <a:pt x="487807" y="1003173"/>
                  </a:cubicBezTo>
                  <a:cubicBezTo>
                    <a:pt x="485013" y="1004189"/>
                    <a:pt x="481965" y="1005078"/>
                    <a:pt x="478917" y="1005459"/>
                  </a:cubicBezTo>
                  <a:cubicBezTo>
                    <a:pt x="475869" y="1005840"/>
                    <a:pt x="472694" y="1005840"/>
                    <a:pt x="469646" y="1005459"/>
                  </a:cubicBezTo>
                  <a:cubicBezTo>
                    <a:pt x="466598" y="1005078"/>
                    <a:pt x="463550" y="1004316"/>
                    <a:pt x="460756" y="1003173"/>
                  </a:cubicBezTo>
                  <a:cubicBezTo>
                    <a:pt x="457962" y="1002157"/>
                    <a:pt x="455168" y="1000633"/>
                    <a:pt x="452628" y="998982"/>
                  </a:cubicBezTo>
                  <a:cubicBezTo>
                    <a:pt x="450088" y="997204"/>
                    <a:pt x="447675" y="995172"/>
                    <a:pt x="445643" y="992886"/>
                  </a:cubicBezTo>
                  <a:cubicBezTo>
                    <a:pt x="443611" y="990600"/>
                    <a:pt x="441833" y="987933"/>
                    <a:pt x="440436" y="985266"/>
                  </a:cubicBezTo>
                  <a:cubicBezTo>
                    <a:pt x="439039" y="982599"/>
                    <a:pt x="438023" y="979551"/>
                    <a:pt x="437261" y="976630"/>
                  </a:cubicBezTo>
                  <a:cubicBezTo>
                    <a:pt x="436499" y="973709"/>
                    <a:pt x="436118" y="967486"/>
                    <a:pt x="436118" y="967486"/>
                  </a:cubicBezTo>
                </a:path>
              </a:pathLst>
            </a:custGeom>
            <a:solidFill>
              <a:srgbClr val="1836B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9532230" y="6960020"/>
            <a:ext cx="2413193" cy="909085"/>
            <a:chOff x="0" y="0"/>
            <a:chExt cx="5394001" cy="2032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94001" cy="1930400"/>
            </a:xfrm>
            <a:custGeom>
              <a:avLst/>
              <a:gdLst/>
              <a:ahLst/>
              <a:cxnLst/>
              <a:rect r="r" b="b" t="t" l="l"/>
              <a:pathLst>
                <a:path h="1930400" w="5394001">
                  <a:moveTo>
                    <a:pt x="0" y="0"/>
                  </a:moveTo>
                  <a:lnTo>
                    <a:pt x="5394001" y="0"/>
                  </a:lnTo>
                  <a:lnTo>
                    <a:pt x="5394001" y="1930400"/>
                  </a:lnTo>
                  <a:lnTo>
                    <a:pt x="0" y="1930400"/>
                  </a:lnTo>
                  <a:close/>
                </a:path>
              </a:pathLst>
            </a:custGeom>
            <a:solidFill>
              <a:srgbClr val="BDDFF4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394001" cy="2032000"/>
            </a:xfrm>
            <a:custGeom>
              <a:avLst/>
              <a:gdLst/>
              <a:ahLst/>
              <a:cxnLst/>
              <a:rect r="r" b="b" t="t" l="l"/>
              <a:pathLst>
                <a:path h="2032000" w="5394001">
                  <a:moveTo>
                    <a:pt x="0" y="1930400"/>
                  </a:moveTo>
                  <a:lnTo>
                    <a:pt x="5394001" y="1930400"/>
                  </a:lnTo>
                  <a:lnTo>
                    <a:pt x="5267001" y="2032000"/>
                  </a:lnTo>
                  <a:cubicBezTo>
                    <a:pt x="5267001" y="2032000"/>
                    <a:pt x="4276401" y="1955800"/>
                    <a:pt x="4174801" y="1955800"/>
                  </a:cubicBezTo>
                  <a:lnTo>
                    <a:pt x="1219200" y="1955800"/>
                  </a:lnTo>
                  <a:cubicBezTo>
                    <a:pt x="1117600" y="1955800"/>
                    <a:pt x="127000" y="2032000"/>
                    <a:pt x="127000" y="2032000"/>
                  </a:cubicBezTo>
                  <a:lnTo>
                    <a:pt x="0" y="1930400"/>
                  </a:lnTo>
                  <a:lnTo>
                    <a:pt x="0" y="0"/>
                  </a:lnTo>
                  <a:lnTo>
                    <a:pt x="5394001" y="0"/>
                  </a:lnTo>
                  <a:lnTo>
                    <a:pt x="5394001" y="1930400"/>
                  </a:lnTo>
                  <a:lnTo>
                    <a:pt x="12700" y="1930400"/>
                  </a:lnTo>
                  <a:lnTo>
                    <a:pt x="12700" y="1917700"/>
                  </a:lnTo>
                  <a:lnTo>
                    <a:pt x="5381301" y="1917700"/>
                  </a:lnTo>
                  <a:lnTo>
                    <a:pt x="5381301" y="12700"/>
                  </a:lnTo>
                  <a:lnTo>
                    <a:pt x="12700" y="12700"/>
                  </a:lnTo>
                  <a:lnTo>
                    <a:pt x="12700" y="1930400"/>
                  </a:lnTo>
                </a:path>
              </a:pathLst>
            </a:custGeom>
            <a:solidFill>
              <a:srgbClr val="394C60">
                <a:alpha val="784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5394001" cy="1968500"/>
            </a:xfrm>
            <a:prstGeom prst="rect">
              <a:avLst/>
            </a:prstGeom>
          </p:spPr>
          <p:txBody>
            <a:bodyPr anchor="t" rtlCol="false" tIns="121211" lIns="121211" bIns="121211" rIns="121211"/>
            <a:lstStyle/>
            <a:p>
              <a:pPr algn="l" marL="0" indent="0" lvl="0">
                <a:lnSpc>
                  <a:spcPts val="2009"/>
                </a:lnSpc>
                <a:spcBef>
                  <a:spcPct val="0"/>
                </a:spcBef>
              </a:pPr>
              <a:r>
                <a:rPr lang="en-US" sz="1435">
                  <a:solidFill>
                    <a:srgbClr val="000000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위젯을 통한 화면 전환 구현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627480" y="7294313"/>
            <a:ext cx="2211336" cy="303780"/>
            <a:chOff x="0" y="0"/>
            <a:chExt cx="2948449" cy="405040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2698011" cy="209921"/>
              <a:chOff x="0" y="0"/>
              <a:chExt cx="2551684" cy="198536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50419" y="40565"/>
                <a:ext cx="2450719" cy="118120"/>
              </a:xfrm>
              <a:custGeom>
                <a:avLst/>
                <a:gdLst/>
                <a:ahLst/>
                <a:cxnLst/>
                <a:rect r="r" b="b" t="t" l="l"/>
                <a:pathLst>
                  <a:path h="118120" w="2450719">
                    <a:moveTo>
                      <a:pt x="34417" y="61922"/>
                    </a:moveTo>
                    <a:cubicBezTo>
                      <a:pt x="320040" y="64374"/>
                      <a:pt x="423926" y="65907"/>
                      <a:pt x="531622" y="64374"/>
                    </a:cubicBezTo>
                    <a:cubicBezTo>
                      <a:pt x="656463" y="62637"/>
                      <a:pt x="797814" y="57426"/>
                      <a:pt x="935609" y="52214"/>
                    </a:cubicBezTo>
                    <a:cubicBezTo>
                      <a:pt x="1080135" y="46799"/>
                      <a:pt x="1237361" y="38114"/>
                      <a:pt x="1379474" y="32289"/>
                    </a:cubicBezTo>
                    <a:cubicBezTo>
                      <a:pt x="1510665" y="26874"/>
                      <a:pt x="1642110" y="22173"/>
                      <a:pt x="1758061" y="18291"/>
                    </a:cubicBezTo>
                    <a:cubicBezTo>
                      <a:pt x="1856486" y="14919"/>
                      <a:pt x="1948815" y="11955"/>
                      <a:pt x="2031111" y="9912"/>
                    </a:cubicBezTo>
                    <a:cubicBezTo>
                      <a:pt x="2098929" y="8277"/>
                      <a:pt x="2162937" y="7255"/>
                      <a:pt x="2216531" y="6438"/>
                    </a:cubicBezTo>
                    <a:cubicBezTo>
                      <a:pt x="2257679" y="5825"/>
                      <a:pt x="2295271" y="6233"/>
                      <a:pt x="2325497" y="5109"/>
                    </a:cubicBezTo>
                    <a:cubicBezTo>
                      <a:pt x="2347087" y="4292"/>
                      <a:pt x="2364232" y="2555"/>
                      <a:pt x="2380996" y="1738"/>
                    </a:cubicBezTo>
                    <a:cubicBezTo>
                      <a:pt x="2394966" y="1022"/>
                      <a:pt x="2410714" y="0"/>
                      <a:pt x="2419350" y="307"/>
                    </a:cubicBezTo>
                    <a:cubicBezTo>
                      <a:pt x="2423795" y="511"/>
                      <a:pt x="2426081" y="614"/>
                      <a:pt x="2429256" y="1431"/>
                    </a:cubicBezTo>
                    <a:cubicBezTo>
                      <a:pt x="2432304" y="2248"/>
                      <a:pt x="2435352" y="3577"/>
                      <a:pt x="2438019" y="5109"/>
                    </a:cubicBezTo>
                    <a:cubicBezTo>
                      <a:pt x="2440686" y="6642"/>
                      <a:pt x="2443099" y="8686"/>
                      <a:pt x="2445004" y="10832"/>
                    </a:cubicBezTo>
                    <a:cubicBezTo>
                      <a:pt x="2446909" y="12977"/>
                      <a:pt x="2448433" y="15532"/>
                      <a:pt x="2449322" y="18086"/>
                    </a:cubicBezTo>
                    <a:cubicBezTo>
                      <a:pt x="2450211" y="20641"/>
                      <a:pt x="2450592" y="23400"/>
                      <a:pt x="2450465" y="26056"/>
                    </a:cubicBezTo>
                    <a:cubicBezTo>
                      <a:pt x="2450338" y="28713"/>
                      <a:pt x="2449576" y="31370"/>
                      <a:pt x="2448433" y="33822"/>
                    </a:cubicBezTo>
                    <a:cubicBezTo>
                      <a:pt x="2447290" y="36274"/>
                      <a:pt x="2445512" y="38727"/>
                      <a:pt x="2443480" y="40770"/>
                    </a:cubicBezTo>
                    <a:cubicBezTo>
                      <a:pt x="2441448" y="42814"/>
                      <a:pt x="2438781" y="44653"/>
                      <a:pt x="2435987" y="45981"/>
                    </a:cubicBezTo>
                    <a:cubicBezTo>
                      <a:pt x="2433193" y="47412"/>
                      <a:pt x="2430018" y="48434"/>
                      <a:pt x="2426843" y="49047"/>
                    </a:cubicBezTo>
                    <a:cubicBezTo>
                      <a:pt x="2423668" y="49660"/>
                      <a:pt x="2420112" y="49864"/>
                      <a:pt x="2416810" y="49558"/>
                    </a:cubicBezTo>
                    <a:cubicBezTo>
                      <a:pt x="2413508" y="49251"/>
                      <a:pt x="2410206" y="48536"/>
                      <a:pt x="2407285" y="47514"/>
                    </a:cubicBezTo>
                    <a:cubicBezTo>
                      <a:pt x="2404237" y="46390"/>
                      <a:pt x="2401316" y="44857"/>
                      <a:pt x="2398903" y="43120"/>
                    </a:cubicBezTo>
                    <a:cubicBezTo>
                      <a:pt x="2396490" y="41383"/>
                      <a:pt x="2394331" y="39135"/>
                      <a:pt x="2392807" y="36887"/>
                    </a:cubicBezTo>
                    <a:cubicBezTo>
                      <a:pt x="2391283" y="34537"/>
                      <a:pt x="2390013" y="31881"/>
                      <a:pt x="2389505" y="29326"/>
                    </a:cubicBezTo>
                    <a:cubicBezTo>
                      <a:pt x="2388997" y="26772"/>
                      <a:pt x="2388870" y="23911"/>
                      <a:pt x="2389378" y="21356"/>
                    </a:cubicBezTo>
                    <a:cubicBezTo>
                      <a:pt x="2389886" y="18699"/>
                      <a:pt x="2390902" y="16043"/>
                      <a:pt x="2392426" y="13693"/>
                    </a:cubicBezTo>
                    <a:cubicBezTo>
                      <a:pt x="2393950" y="11342"/>
                      <a:pt x="2395982" y="9094"/>
                      <a:pt x="2398395" y="7255"/>
                    </a:cubicBezTo>
                    <a:cubicBezTo>
                      <a:pt x="2400681" y="5416"/>
                      <a:pt x="2403602" y="3883"/>
                      <a:pt x="2406523" y="2759"/>
                    </a:cubicBezTo>
                    <a:cubicBezTo>
                      <a:pt x="2409444" y="1635"/>
                      <a:pt x="2412746" y="818"/>
                      <a:pt x="2416048" y="511"/>
                    </a:cubicBezTo>
                    <a:cubicBezTo>
                      <a:pt x="2419223" y="205"/>
                      <a:pt x="2422779" y="307"/>
                      <a:pt x="2425954" y="818"/>
                    </a:cubicBezTo>
                    <a:cubicBezTo>
                      <a:pt x="2429129" y="1329"/>
                      <a:pt x="2432431" y="2351"/>
                      <a:pt x="2435225" y="3679"/>
                    </a:cubicBezTo>
                    <a:cubicBezTo>
                      <a:pt x="2438019" y="5007"/>
                      <a:pt x="2440813" y="6846"/>
                      <a:pt x="2442972" y="8788"/>
                    </a:cubicBezTo>
                    <a:cubicBezTo>
                      <a:pt x="2445131" y="10729"/>
                      <a:pt x="2446909" y="13079"/>
                      <a:pt x="2448179" y="15532"/>
                    </a:cubicBezTo>
                    <a:cubicBezTo>
                      <a:pt x="2449449" y="17984"/>
                      <a:pt x="2450211" y="20641"/>
                      <a:pt x="2450465" y="23297"/>
                    </a:cubicBezTo>
                    <a:cubicBezTo>
                      <a:pt x="2450719" y="25954"/>
                      <a:pt x="2450338" y="28713"/>
                      <a:pt x="2449449" y="31268"/>
                    </a:cubicBezTo>
                    <a:cubicBezTo>
                      <a:pt x="2448560" y="33822"/>
                      <a:pt x="2447163" y="36377"/>
                      <a:pt x="2445385" y="38624"/>
                    </a:cubicBezTo>
                    <a:cubicBezTo>
                      <a:pt x="2443607" y="40770"/>
                      <a:pt x="2441194" y="42814"/>
                      <a:pt x="2438654" y="44449"/>
                    </a:cubicBezTo>
                    <a:cubicBezTo>
                      <a:pt x="2436114" y="46084"/>
                      <a:pt x="2433066" y="47412"/>
                      <a:pt x="2430018" y="48332"/>
                    </a:cubicBezTo>
                    <a:cubicBezTo>
                      <a:pt x="2426970" y="49251"/>
                      <a:pt x="2420239" y="49762"/>
                      <a:pt x="2420239" y="49762"/>
                    </a:cubicBezTo>
                    <a:cubicBezTo>
                      <a:pt x="2420239" y="49762"/>
                      <a:pt x="2395855" y="49456"/>
                      <a:pt x="2381885" y="49047"/>
                    </a:cubicBezTo>
                    <a:cubicBezTo>
                      <a:pt x="2365121" y="48638"/>
                      <a:pt x="2348103" y="47310"/>
                      <a:pt x="2326513" y="47105"/>
                    </a:cubicBezTo>
                    <a:cubicBezTo>
                      <a:pt x="2296414" y="46799"/>
                      <a:pt x="2258949" y="48025"/>
                      <a:pt x="2217928" y="48842"/>
                    </a:cubicBezTo>
                    <a:cubicBezTo>
                      <a:pt x="2164461" y="49864"/>
                      <a:pt x="2100834" y="50988"/>
                      <a:pt x="2033270" y="52827"/>
                    </a:cubicBezTo>
                    <a:cubicBezTo>
                      <a:pt x="1951228" y="55075"/>
                      <a:pt x="1859026" y="58447"/>
                      <a:pt x="1760728" y="62024"/>
                    </a:cubicBezTo>
                    <a:cubicBezTo>
                      <a:pt x="1645031" y="66315"/>
                      <a:pt x="1513840" y="71322"/>
                      <a:pt x="1382776" y="77044"/>
                    </a:cubicBezTo>
                    <a:cubicBezTo>
                      <a:pt x="1240536" y="83277"/>
                      <a:pt x="1082802" y="92473"/>
                      <a:pt x="937895" y="98502"/>
                    </a:cubicBezTo>
                    <a:cubicBezTo>
                      <a:pt x="799465" y="104326"/>
                      <a:pt x="657225" y="110150"/>
                      <a:pt x="531876" y="112807"/>
                    </a:cubicBezTo>
                    <a:cubicBezTo>
                      <a:pt x="423926" y="115157"/>
                      <a:pt x="320040" y="114340"/>
                      <a:pt x="230378" y="115157"/>
                    </a:cubicBezTo>
                    <a:cubicBezTo>
                      <a:pt x="157988" y="115770"/>
                      <a:pt x="56515" y="118120"/>
                      <a:pt x="34417" y="117099"/>
                    </a:cubicBezTo>
                    <a:cubicBezTo>
                      <a:pt x="29845" y="116894"/>
                      <a:pt x="28956" y="116792"/>
                      <a:pt x="26289" y="116281"/>
                    </a:cubicBezTo>
                    <a:cubicBezTo>
                      <a:pt x="23622" y="115770"/>
                      <a:pt x="20955" y="114953"/>
                      <a:pt x="18542" y="113931"/>
                    </a:cubicBezTo>
                    <a:cubicBezTo>
                      <a:pt x="16129" y="112909"/>
                      <a:pt x="13716" y="111581"/>
                      <a:pt x="11684" y="110150"/>
                    </a:cubicBezTo>
                    <a:cubicBezTo>
                      <a:pt x="9652" y="108720"/>
                      <a:pt x="7747" y="106983"/>
                      <a:pt x="6223" y="105144"/>
                    </a:cubicBezTo>
                    <a:cubicBezTo>
                      <a:pt x="4699" y="103304"/>
                      <a:pt x="3429" y="101363"/>
                      <a:pt x="2413" y="99319"/>
                    </a:cubicBezTo>
                    <a:cubicBezTo>
                      <a:pt x="1397" y="97276"/>
                      <a:pt x="762" y="95028"/>
                      <a:pt x="381" y="92780"/>
                    </a:cubicBezTo>
                    <a:cubicBezTo>
                      <a:pt x="0" y="90634"/>
                      <a:pt x="0" y="88284"/>
                      <a:pt x="381" y="86138"/>
                    </a:cubicBezTo>
                    <a:cubicBezTo>
                      <a:pt x="762" y="83992"/>
                      <a:pt x="1397" y="81744"/>
                      <a:pt x="2413" y="79701"/>
                    </a:cubicBezTo>
                    <a:cubicBezTo>
                      <a:pt x="3429" y="77657"/>
                      <a:pt x="4699" y="75614"/>
                      <a:pt x="6223" y="73774"/>
                    </a:cubicBezTo>
                    <a:cubicBezTo>
                      <a:pt x="7747" y="71935"/>
                      <a:pt x="9652" y="70198"/>
                      <a:pt x="11684" y="68768"/>
                    </a:cubicBezTo>
                    <a:cubicBezTo>
                      <a:pt x="13716" y="67337"/>
                      <a:pt x="16129" y="66009"/>
                      <a:pt x="18542" y="64987"/>
                    </a:cubicBezTo>
                    <a:cubicBezTo>
                      <a:pt x="20955" y="63965"/>
                      <a:pt x="23622" y="63148"/>
                      <a:pt x="26289" y="62637"/>
                    </a:cubicBezTo>
                    <a:cubicBezTo>
                      <a:pt x="28956" y="62126"/>
                      <a:pt x="34417" y="61922"/>
                      <a:pt x="34417" y="61922"/>
                    </a:cubicBezTo>
                  </a:path>
                </a:pathLst>
              </a:custGeom>
              <a:solidFill>
                <a:srgbClr val="1836B2"/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24" id="24"/>
            <p:cNvGrpSpPr/>
            <p:nvPr/>
          </p:nvGrpSpPr>
          <p:grpSpPr>
            <a:xfrm rot="0">
              <a:off x="296362" y="176320"/>
              <a:ext cx="2652086" cy="228720"/>
              <a:chOff x="0" y="0"/>
              <a:chExt cx="2508250" cy="216315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50546" y="40055"/>
                <a:ext cx="2407031" cy="135593"/>
              </a:xfrm>
              <a:custGeom>
                <a:avLst/>
                <a:gdLst/>
                <a:ahLst/>
                <a:cxnLst/>
                <a:rect r="r" b="b" t="t" l="l"/>
                <a:pathLst>
                  <a:path h="135593" w="2407031">
                    <a:moveTo>
                      <a:pt x="32131" y="82050"/>
                    </a:moveTo>
                    <a:cubicBezTo>
                      <a:pt x="220472" y="78474"/>
                      <a:pt x="299593" y="74080"/>
                      <a:pt x="382524" y="69686"/>
                    </a:cubicBezTo>
                    <a:cubicBezTo>
                      <a:pt x="483997" y="64373"/>
                      <a:pt x="600964" y="56505"/>
                      <a:pt x="720852" y="50068"/>
                    </a:cubicBezTo>
                    <a:cubicBezTo>
                      <a:pt x="856488" y="42813"/>
                      <a:pt x="1011047" y="34741"/>
                      <a:pt x="1155065" y="28712"/>
                    </a:cubicBezTo>
                    <a:cubicBezTo>
                      <a:pt x="1297686" y="22786"/>
                      <a:pt x="1448689" y="17881"/>
                      <a:pt x="1580896" y="14305"/>
                    </a:cubicBezTo>
                    <a:cubicBezTo>
                      <a:pt x="1695958" y="11239"/>
                      <a:pt x="1807210" y="9298"/>
                      <a:pt x="1903984" y="7765"/>
                    </a:cubicBezTo>
                    <a:cubicBezTo>
                      <a:pt x="1983105" y="6437"/>
                      <a:pt x="2055876" y="5722"/>
                      <a:pt x="2119503" y="5109"/>
                    </a:cubicBezTo>
                    <a:cubicBezTo>
                      <a:pt x="2170176" y="4598"/>
                      <a:pt x="2211705" y="4802"/>
                      <a:pt x="2255901" y="4087"/>
                    </a:cubicBezTo>
                    <a:cubicBezTo>
                      <a:pt x="2297557" y="3371"/>
                      <a:pt x="2360041" y="0"/>
                      <a:pt x="2377567" y="817"/>
                    </a:cubicBezTo>
                    <a:cubicBezTo>
                      <a:pt x="2382393" y="1021"/>
                      <a:pt x="2383917" y="1226"/>
                      <a:pt x="2386838" y="1941"/>
                    </a:cubicBezTo>
                    <a:cubicBezTo>
                      <a:pt x="2389759" y="2656"/>
                      <a:pt x="2392680" y="3882"/>
                      <a:pt x="2395220" y="5415"/>
                    </a:cubicBezTo>
                    <a:cubicBezTo>
                      <a:pt x="2397760" y="6948"/>
                      <a:pt x="2400046" y="8889"/>
                      <a:pt x="2401824" y="10933"/>
                    </a:cubicBezTo>
                    <a:cubicBezTo>
                      <a:pt x="2403602" y="12976"/>
                      <a:pt x="2404872" y="15429"/>
                      <a:pt x="2405761" y="17779"/>
                    </a:cubicBezTo>
                    <a:cubicBezTo>
                      <a:pt x="2406650" y="20231"/>
                      <a:pt x="2407031" y="22888"/>
                      <a:pt x="2406904" y="25340"/>
                    </a:cubicBezTo>
                    <a:cubicBezTo>
                      <a:pt x="2406777" y="27792"/>
                      <a:pt x="2406015" y="30347"/>
                      <a:pt x="2404872" y="32697"/>
                    </a:cubicBezTo>
                    <a:cubicBezTo>
                      <a:pt x="2403729" y="35047"/>
                      <a:pt x="2402205" y="37295"/>
                      <a:pt x="2400173" y="39237"/>
                    </a:cubicBezTo>
                    <a:cubicBezTo>
                      <a:pt x="2398141" y="41178"/>
                      <a:pt x="2395601" y="42915"/>
                      <a:pt x="2392934" y="44243"/>
                    </a:cubicBezTo>
                    <a:cubicBezTo>
                      <a:pt x="2390267" y="45572"/>
                      <a:pt x="2387346" y="46594"/>
                      <a:pt x="2384298" y="47104"/>
                    </a:cubicBezTo>
                    <a:cubicBezTo>
                      <a:pt x="2381250" y="47615"/>
                      <a:pt x="2377948" y="47718"/>
                      <a:pt x="2374900" y="47513"/>
                    </a:cubicBezTo>
                    <a:cubicBezTo>
                      <a:pt x="2371852" y="47309"/>
                      <a:pt x="2368550" y="46594"/>
                      <a:pt x="2365756" y="45572"/>
                    </a:cubicBezTo>
                    <a:cubicBezTo>
                      <a:pt x="2362962" y="44550"/>
                      <a:pt x="2360168" y="43119"/>
                      <a:pt x="2357882" y="41382"/>
                    </a:cubicBezTo>
                    <a:cubicBezTo>
                      <a:pt x="2355596" y="39645"/>
                      <a:pt x="2353691" y="37500"/>
                      <a:pt x="2352167" y="35354"/>
                    </a:cubicBezTo>
                    <a:cubicBezTo>
                      <a:pt x="2350643" y="33106"/>
                      <a:pt x="2349500" y="30654"/>
                      <a:pt x="2348992" y="28201"/>
                    </a:cubicBezTo>
                    <a:cubicBezTo>
                      <a:pt x="2348484" y="25749"/>
                      <a:pt x="2348484" y="23092"/>
                      <a:pt x="2348992" y="20640"/>
                    </a:cubicBezTo>
                    <a:cubicBezTo>
                      <a:pt x="2349500" y="18188"/>
                      <a:pt x="2350516" y="15633"/>
                      <a:pt x="2351913" y="13385"/>
                    </a:cubicBezTo>
                    <a:cubicBezTo>
                      <a:pt x="2353310" y="11137"/>
                      <a:pt x="2355342" y="9094"/>
                      <a:pt x="2357628" y="7356"/>
                    </a:cubicBezTo>
                    <a:cubicBezTo>
                      <a:pt x="2359914" y="5619"/>
                      <a:pt x="2362581" y="4087"/>
                      <a:pt x="2365375" y="2963"/>
                    </a:cubicBezTo>
                    <a:cubicBezTo>
                      <a:pt x="2368169" y="1941"/>
                      <a:pt x="2371344" y="1226"/>
                      <a:pt x="2374392" y="919"/>
                    </a:cubicBezTo>
                    <a:cubicBezTo>
                      <a:pt x="2377440" y="613"/>
                      <a:pt x="2380742" y="817"/>
                      <a:pt x="2383790" y="1328"/>
                    </a:cubicBezTo>
                    <a:cubicBezTo>
                      <a:pt x="2386838" y="1839"/>
                      <a:pt x="2389886" y="2861"/>
                      <a:pt x="2392553" y="4087"/>
                    </a:cubicBezTo>
                    <a:cubicBezTo>
                      <a:pt x="2395220" y="5313"/>
                      <a:pt x="2397760" y="7050"/>
                      <a:pt x="2399792" y="8889"/>
                    </a:cubicBezTo>
                    <a:cubicBezTo>
                      <a:pt x="2401824" y="10728"/>
                      <a:pt x="2403602" y="12976"/>
                      <a:pt x="2404745" y="15327"/>
                    </a:cubicBezTo>
                    <a:cubicBezTo>
                      <a:pt x="2405888" y="17677"/>
                      <a:pt x="2406777" y="20231"/>
                      <a:pt x="2406904" y="22786"/>
                    </a:cubicBezTo>
                    <a:cubicBezTo>
                      <a:pt x="2407031" y="25238"/>
                      <a:pt x="2406650" y="27895"/>
                      <a:pt x="2405888" y="30347"/>
                    </a:cubicBezTo>
                    <a:cubicBezTo>
                      <a:pt x="2405126" y="32697"/>
                      <a:pt x="2403729" y="35149"/>
                      <a:pt x="2402078" y="37193"/>
                    </a:cubicBezTo>
                    <a:cubicBezTo>
                      <a:pt x="2400300" y="39237"/>
                      <a:pt x="2398014" y="41280"/>
                      <a:pt x="2395601" y="42813"/>
                    </a:cubicBezTo>
                    <a:cubicBezTo>
                      <a:pt x="2393188" y="44346"/>
                      <a:pt x="2390267" y="45572"/>
                      <a:pt x="2387346" y="46389"/>
                    </a:cubicBezTo>
                    <a:cubicBezTo>
                      <a:pt x="2384425" y="47207"/>
                      <a:pt x="2377948" y="47615"/>
                      <a:pt x="2377948" y="47615"/>
                    </a:cubicBezTo>
                    <a:cubicBezTo>
                      <a:pt x="2377948" y="47615"/>
                      <a:pt x="2298192" y="45981"/>
                      <a:pt x="2256536" y="45878"/>
                    </a:cubicBezTo>
                    <a:cubicBezTo>
                      <a:pt x="2212467" y="45776"/>
                      <a:pt x="2170811" y="46696"/>
                      <a:pt x="2120265" y="47309"/>
                    </a:cubicBezTo>
                    <a:cubicBezTo>
                      <a:pt x="2056765" y="48126"/>
                      <a:pt x="1984375" y="49046"/>
                      <a:pt x="1905508" y="50476"/>
                    </a:cubicBezTo>
                    <a:cubicBezTo>
                      <a:pt x="1808988" y="52316"/>
                      <a:pt x="1698117" y="54359"/>
                      <a:pt x="1583309" y="57731"/>
                    </a:cubicBezTo>
                    <a:cubicBezTo>
                      <a:pt x="1451483" y="61614"/>
                      <a:pt x="1300734" y="66723"/>
                      <a:pt x="1158494" y="72956"/>
                    </a:cubicBezTo>
                    <a:cubicBezTo>
                      <a:pt x="1014730" y="79291"/>
                      <a:pt x="860552" y="87670"/>
                      <a:pt x="725043" y="95538"/>
                    </a:cubicBezTo>
                    <a:cubicBezTo>
                      <a:pt x="605155" y="102486"/>
                      <a:pt x="488188" y="110865"/>
                      <a:pt x="386461" y="117098"/>
                    </a:cubicBezTo>
                    <a:cubicBezTo>
                      <a:pt x="302895" y="122207"/>
                      <a:pt x="222885" y="127214"/>
                      <a:pt x="158369" y="130381"/>
                    </a:cubicBezTo>
                    <a:cubicBezTo>
                      <a:pt x="110871" y="132731"/>
                      <a:pt x="51181" y="135592"/>
                      <a:pt x="34417" y="135388"/>
                    </a:cubicBezTo>
                    <a:cubicBezTo>
                      <a:pt x="30099" y="135388"/>
                      <a:pt x="28956" y="135286"/>
                      <a:pt x="26416" y="134877"/>
                    </a:cubicBezTo>
                    <a:cubicBezTo>
                      <a:pt x="23749" y="134468"/>
                      <a:pt x="21209" y="133753"/>
                      <a:pt x="18796" y="132833"/>
                    </a:cubicBezTo>
                    <a:cubicBezTo>
                      <a:pt x="16383" y="131914"/>
                      <a:pt x="14097" y="130586"/>
                      <a:pt x="12065" y="129257"/>
                    </a:cubicBezTo>
                    <a:cubicBezTo>
                      <a:pt x="10033" y="127929"/>
                      <a:pt x="8128" y="126396"/>
                      <a:pt x="6604" y="124659"/>
                    </a:cubicBezTo>
                    <a:cubicBezTo>
                      <a:pt x="5080" y="122922"/>
                      <a:pt x="3683" y="120981"/>
                      <a:pt x="2667" y="119039"/>
                    </a:cubicBezTo>
                    <a:cubicBezTo>
                      <a:pt x="1651" y="117098"/>
                      <a:pt x="889" y="114952"/>
                      <a:pt x="508" y="112806"/>
                    </a:cubicBezTo>
                    <a:cubicBezTo>
                      <a:pt x="127" y="110660"/>
                      <a:pt x="0" y="108515"/>
                      <a:pt x="254" y="106369"/>
                    </a:cubicBezTo>
                    <a:cubicBezTo>
                      <a:pt x="508" y="104223"/>
                      <a:pt x="1016" y="102077"/>
                      <a:pt x="1905" y="100034"/>
                    </a:cubicBezTo>
                    <a:cubicBezTo>
                      <a:pt x="2794" y="97990"/>
                      <a:pt x="3937" y="96049"/>
                      <a:pt x="5334" y="94312"/>
                    </a:cubicBezTo>
                    <a:cubicBezTo>
                      <a:pt x="6731" y="92472"/>
                      <a:pt x="8509" y="90735"/>
                      <a:pt x="10414" y="89305"/>
                    </a:cubicBezTo>
                    <a:cubicBezTo>
                      <a:pt x="12319" y="87874"/>
                      <a:pt x="14605" y="86546"/>
                      <a:pt x="16891" y="85524"/>
                    </a:cubicBezTo>
                    <a:cubicBezTo>
                      <a:pt x="19177" y="84502"/>
                      <a:pt x="21717" y="83583"/>
                      <a:pt x="24257" y="82970"/>
                    </a:cubicBezTo>
                    <a:cubicBezTo>
                      <a:pt x="26797" y="82357"/>
                      <a:pt x="32131" y="82050"/>
                      <a:pt x="32131" y="82050"/>
                    </a:cubicBezTo>
                  </a:path>
                </a:pathLst>
              </a:custGeom>
              <a:solidFill>
                <a:srgbClr val="1836B2"/>
              </a:solidFill>
              <a:ln cap="sq">
                <a:noFill/>
                <a:prstDash val="solid"/>
                <a:miter/>
              </a:ln>
            </p:spPr>
          </p:sp>
        </p:grpSp>
      </p:grpSp>
      <p:sp>
        <p:nvSpPr>
          <p:cNvPr name="AutoShape 26" id="26"/>
          <p:cNvSpPr/>
          <p:nvPr/>
        </p:nvSpPr>
        <p:spPr>
          <a:xfrm>
            <a:off x="7754239" y="5316436"/>
            <a:ext cx="1605097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7" id="27"/>
          <p:cNvSpPr/>
          <p:nvPr/>
        </p:nvSpPr>
        <p:spPr>
          <a:xfrm>
            <a:off x="9359336" y="5963389"/>
            <a:ext cx="1513468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>
            <a:off x="10872804" y="6667025"/>
            <a:ext cx="1587234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>
            <a:off x="12460038" y="7356225"/>
            <a:ext cx="1550382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0" id="30"/>
          <p:cNvSpPr/>
          <p:nvPr/>
        </p:nvSpPr>
        <p:spPr>
          <a:xfrm>
            <a:off x="13977223" y="8001902"/>
            <a:ext cx="1539609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1" id="31"/>
          <p:cNvSpPr/>
          <p:nvPr/>
        </p:nvSpPr>
        <p:spPr>
          <a:xfrm>
            <a:off x="15516832" y="8709660"/>
            <a:ext cx="1578957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2" id="32"/>
          <p:cNvSpPr/>
          <p:nvPr/>
        </p:nvSpPr>
        <p:spPr>
          <a:xfrm>
            <a:off x="6183990" y="4862455"/>
            <a:ext cx="1570249" cy="0"/>
          </a:xfrm>
          <a:prstGeom prst="line">
            <a:avLst/>
          </a:prstGeom>
          <a:ln cap="flat" w="123825">
            <a:solidFill>
              <a:srgbClr val="536A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3" id="33"/>
          <p:cNvSpPr/>
          <p:nvPr/>
        </p:nvSpPr>
        <p:spPr>
          <a:xfrm>
            <a:off x="1525298" y="3174747"/>
            <a:ext cx="629899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4" id="34"/>
          <p:cNvSpPr/>
          <p:nvPr/>
        </p:nvSpPr>
        <p:spPr>
          <a:xfrm>
            <a:off x="1525298" y="3568953"/>
            <a:ext cx="629899" cy="0"/>
          </a:xfrm>
          <a:prstGeom prst="line">
            <a:avLst/>
          </a:prstGeom>
          <a:ln cap="flat" w="123825">
            <a:solidFill>
              <a:srgbClr val="536A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5" id="35"/>
          <p:cNvSpPr txBox="true"/>
          <p:nvPr/>
        </p:nvSpPr>
        <p:spPr>
          <a:xfrm rot="0">
            <a:off x="2261436" y="2985835"/>
            <a:ext cx="948248" cy="33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5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일정 계획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261436" y="3369325"/>
            <a:ext cx="1452562" cy="33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5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실제 작업 과정</a:t>
            </a:r>
          </a:p>
        </p:txBody>
      </p:sp>
      <p:sp>
        <p:nvSpPr>
          <p:cNvPr name="AutoShape 37" id="37"/>
          <p:cNvSpPr/>
          <p:nvPr/>
        </p:nvSpPr>
        <p:spPr>
          <a:xfrm>
            <a:off x="7754239" y="5484447"/>
            <a:ext cx="1605097" cy="0"/>
          </a:xfrm>
          <a:prstGeom prst="line">
            <a:avLst/>
          </a:prstGeom>
          <a:ln cap="flat" w="123825">
            <a:solidFill>
              <a:srgbClr val="536A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670028" cy="5199186"/>
            <a:chOff x="0" y="0"/>
            <a:chExt cx="3336962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6962" cy="1369333"/>
            </a:xfrm>
            <a:custGeom>
              <a:avLst/>
              <a:gdLst/>
              <a:ahLst/>
              <a:cxnLst/>
              <a:rect r="r" b="b" t="t" l="l"/>
              <a:pathLst>
                <a:path h="1369333" w="3336962">
                  <a:moveTo>
                    <a:pt x="0" y="0"/>
                  </a:moveTo>
                  <a:lnTo>
                    <a:pt x="3336962" y="0"/>
                  </a:lnTo>
                  <a:lnTo>
                    <a:pt x="3336962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336962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리소스 계획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08070"/>
            <a:ext cx="2749975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개발 언어 및 도구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22115" y="469862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Flutter : 크로스 플랫폼 개발 ( 하나의 코드로 IOS, 안드로이드, 웹 등 개발 가능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822115" y="502882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   빠른 개발 속도 : Hot Reload 기능을 통해 코드 변경 사항 실시간 반영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22115" y="5359020"/>
            <a:ext cx="967849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   비용 절감 : 여러 플랫폼 동시개발로 인한 개발 비용과 유지보수 비용 절감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822115" y="5927345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Dart : Flutter 에서의 완벽한 호환성 ( 최적화된 애니메이션 빠르게 처리)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822115" y="6257545"/>
            <a:ext cx="1085247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빠른 실행 속도 : AOT 컴파일을 통해 네이티브 성능을 제공하여 앱의 실행 속도가 빠름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822115" y="682587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Android Studio : Flutter와 사용시 크로스 플랫폼 개발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822115" y="715607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               우수한 UI/UX 구현( 위젯 기반 UI 시스팀 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822115" y="7724395"/>
            <a:ext cx="11231774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Spring Boot + MariaDB : 강력한 백엔드 지원 : 쉽게 연동 및 보안, 인증, 데이터 처리 손쉽게 구현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822115" y="8054595"/>
            <a:ext cx="11231774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                            유연한 데이터 관리 : 데이터베이스를 효율적으로 관리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670028" cy="5199186"/>
            <a:chOff x="0" y="0"/>
            <a:chExt cx="3336962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6962" cy="1369333"/>
            </a:xfrm>
            <a:custGeom>
              <a:avLst/>
              <a:gdLst/>
              <a:ahLst/>
              <a:cxnLst/>
              <a:rect r="r" b="b" t="t" l="l"/>
              <a:pathLst>
                <a:path h="1369333" w="3336962">
                  <a:moveTo>
                    <a:pt x="0" y="0"/>
                  </a:moveTo>
                  <a:lnTo>
                    <a:pt x="3336962" y="0"/>
                  </a:lnTo>
                  <a:lnTo>
                    <a:pt x="3336962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336962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리소스 관리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08070"/>
            <a:ext cx="2141210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리소스 관리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796027" y="4698620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Flutter 개발 환경의 장점을 이용하여 실시간으로 레이아웃을 구현 하면서 진행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796027" y="5266945"/>
            <a:ext cx="9901244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Android Studio의 우수한 위젯 기반 UI 시스템을 사용하여 디자인을 직관적으로 관리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670028" cy="5199186"/>
            <a:chOff x="0" y="0"/>
            <a:chExt cx="3336962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6962" cy="1369333"/>
            </a:xfrm>
            <a:custGeom>
              <a:avLst/>
              <a:gdLst/>
              <a:ahLst/>
              <a:cxnLst/>
              <a:rect r="r" b="b" t="t" l="l"/>
              <a:pathLst>
                <a:path h="1369333" w="3336962">
                  <a:moveTo>
                    <a:pt x="0" y="0"/>
                  </a:moveTo>
                  <a:lnTo>
                    <a:pt x="3336962" y="0"/>
                  </a:lnTo>
                  <a:lnTo>
                    <a:pt x="3336962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336962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749436" y="2330649"/>
            <a:ext cx="6806836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커뮤니케이션 계획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08070"/>
            <a:ext cx="3115214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커뮤니케이션 계획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22115" y="4698620"/>
            <a:ext cx="9353387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Notion / Google Docs / GitHub 형태로 매주 진행한 작업들을 간단하게 기록</a:t>
            </a:r>
          </a:p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(캡처, 설명 등등)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22115" y="5666995"/>
            <a:ext cx="9353387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외부 피드백 반영 - 부모님 또는 친구들에게 테스트 빌드를 통하여 UI 및 기능 테스트 및 피드백 받기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670028" cy="5199186"/>
            <a:chOff x="0" y="0"/>
            <a:chExt cx="3336962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6962" cy="1369333"/>
            </a:xfrm>
            <a:custGeom>
              <a:avLst/>
              <a:gdLst/>
              <a:ahLst/>
              <a:cxnLst/>
              <a:rect r="r" b="b" t="t" l="l"/>
              <a:pathLst>
                <a:path h="1369333" w="3336962">
                  <a:moveTo>
                    <a:pt x="0" y="0"/>
                  </a:moveTo>
                  <a:lnTo>
                    <a:pt x="3336962" y="0"/>
                  </a:lnTo>
                  <a:lnTo>
                    <a:pt x="3336962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336962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749436" y="2330649"/>
            <a:ext cx="6806836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요구사항 목록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08070"/>
            <a:ext cx="2932594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사용자 요구사항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22115" y="4907327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홈, 게시판, 마이페이지 이동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22115" y="5475652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회원 가입 / 로그인 ( 이메일, 소셜 로그인 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822115" y="6043977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홈 화면에서 커뮤니티 탐색( 분류/추천/최신)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822115" y="6612302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커뮤니티 상세 보기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822115" y="7180627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커뮤니티 가입 탈퇴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822115" y="7748953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앱 푸시 알림 연동 ( 댓글, 초대, 활동 반응 등 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DAGnTEurx3c</dc:identifier>
  <dcterms:modified xsi:type="dcterms:W3CDTF">2011-08-01T06:04:30Z</dcterms:modified>
  <cp:revision>1</cp:revision>
  <dc:title>프로젝트 계획서</dc:title>
</cp:coreProperties>
</file>

<file path=docProps/thumbnail.jpeg>
</file>